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01.05.2011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MARKETLERDE MÜŞTERİ HİZMETLERİ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Eve Teslimat Hizmeti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Özellikle internetten satış yapan marketler tarafından sunulan bir hizmettir. </a:t>
            </a:r>
            <a:r>
              <a:rPr lang="tr-TR" dirty="0" err="1" smtClean="0"/>
              <a:t>Migros</a:t>
            </a:r>
            <a:r>
              <a:rPr lang="tr-TR" dirty="0" smtClean="0"/>
              <a:t>, </a:t>
            </a:r>
            <a:r>
              <a:rPr lang="tr-TR" dirty="0" err="1" smtClean="0"/>
              <a:t>Gima</a:t>
            </a:r>
            <a:r>
              <a:rPr lang="tr-TR" dirty="0" smtClean="0"/>
              <a:t> gibi marketler tarafından sunulan bu tür hizmetlerde, ürünler sanal ortamda sunulmakta, belirli bir miktarın üzerinde alışveriş yapmak kaydıyla ürünler, kısa sürede verilen adrese teslim edilmektedir.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Ürün İadeleri Hizmeti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Müşterilerin mağazadan almış oldukları ürünleri iade etmeleri iki şekilde ortaya çıkabilmektedir.</a:t>
            </a:r>
          </a:p>
          <a:p>
            <a:pPr marL="1588" indent="381000" algn="just"/>
            <a:r>
              <a:rPr lang="tr-TR" dirty="0" smtClean="0"/>
              <a:t>Ürünle ilgili geçerli şikayetlerin olması durumunda ürünün iade alınması</a:t>
            </a:r>
          </a:p>
          <a:p>
            <a:pPr marL="1588" indent="381000" algn="just"/>
            <a:r>
              <a:rPr lang="tr-TR" dirty="0" smtClean="0"/>
              <a:t>“Koşulsuz müşteri memnuniyeti” adına hiçbir kusuru olmayan ürünün iade alınması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Ürün İadelerinin Mağaza Açısından Sakıncaları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İadenin parasal maliyeti yüksek olabilir. İade alınan malın yeniden satışa hazırlanması ve kusurlarının giderilmesi ek maliyet gerektirebilir.</a:t>
            </a:r>
          </a:p>
          <a:p>
            <a:r>
              <a:rPr lang="tr-TR" dirty="0" smtClean="0"/>
              <a:t>İadelerin kabul edilmemesi tutundurma açısından sakıncalıdır. İadesi alınmayan müşteri kaybedileceği gibi tanıdıkları da kaybedilebilir.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İade Politikaları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İade kabul etmeme</a:t>
            </a:r>
          </a:p>
          <a:p>
            <a:r>
              <a:rPr lang="tr-TR" dirty="0" smtClean="0"/>
              <a:t>Sadece kusurlu malların iadesini kabul etme</a:t>
            </a:r>
            <a:endParaRPr lang="tr-TR" dirty="0" smtClean="0"/>
          </a:p>
          <a:p>
            <a:r>
              <a:rPr lang="tr-TR" dirty="0" smtClean="0"/>
              <a:t>Belirli koşullar altında iade kabul etme </a:t>
            </a:r>
          </a:p>
          <a:p>
            <a:r>
              <a:rPr lang="tr-TR" dirty="0" smtClean="0"/>
              <a:t>Gerekçesiz olarak belirli bir süre içinde iade kabul etme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Müşteri Şikayetleri Hizmeti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Mallar ile ilgili müşteri şikayetleri</a:t>
            </a:r>
          </a:p>
          <a:p>
            <a:r>
              <a:rPr lang="tr-TR" dirty="0" smtClean="0"/>
              <a:t>Mağaza hizmetleri ile ilgili müşteri şikayetleri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Mallar İle İlgili Müşteri Şikayetleri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/>
              <a:t>Üretici İle İlgili Şikayetler: </a:t>
            </a:r>
            <a:r>
              <a:rPr lang="tr-TR" dirty="0" err="1" smtClean="0"/>
              <a:t>Züccaciye</a:t>
            </a:r>
            <a:r>
              <a:rPr lang="tr-TR" dirty="0" smtClean="0"/>
              <a:t> reyonundaki bir ürünün çabuk paslanması veya kararması, giyim reyonundaki bir ürünün renginin çabuk solması, çekmesi veya salması gibi üretimden kaynaklanan kalitesizlik unsurları.</a:t>
            </a:r>
            <a:endParaRPr lang="tr-TR" i="1" dirty="0" smtClean="0"/>
          </a:p>
          <a:p>
            <a:r>
              <a:rPr lang="tr-TR" i="1" dirty="0" smtClean="0"/>
              <a:t>Mağaza İle İlgili Şikayetler: </a:t>
            </a:r>
            <a:r>
              <a:rPr lang="tr-TR" dirty="0" smtClean="0"/>
              <a:t>Hatalı etiketleme, son kullanma tarihi geçmiş ürünlerin satılması gibi şikayetler.</a:t>
            </a:r>
            <a:endParaRPr lang="tr-TR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Mağaza Hizmetleriyle İlgili Müşteri Şikayetleri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Mağaza personeli ile müşteri arasındaki iletişim eksikliğinden kaynaklanan şikayetler</a:t>
            </a:r>
          </a:p>
          <a:p>
            <a:pPr algn="just"/>
            <a:r>
              <a:rPr lang="tr-TR" dirty="0" smtClean="0"/>
              <a:t>Yanlış satın alma politikalarından kaynaklanan şikayetler</a:t>
            </a:r>
          </a:p>
          <a:p>
            <a:pPr algn="just"/>
            <a:r>
              <a:rPr lang="tr-TR" dirty="0" smtClean="0"/>
              <a:t>Ambalajlamadan kaynaklanan şikayetler</a:t>
            </a:r>
          </a:p>
          <a:p>
            <a:pPr algn="just"/>
            <a:r>
              <a:rPr lang="tr-TR" dirty="0" smtClean="0"/>
              <a:t>Teslimattan kaynaklanan şikayetler</a:t>
            </a:r>
          </a:p>
          <a:p>
            <a:pPr algn="just"/>
            <a:r>
              <a:rPr lang="tr-TR" dirty="0" smtClean="0"/>
              <a:t>Mağaza kayıtlarından kaynaklanan şikayetler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Mağaza Personeli İle Müşteri Arasındaki İletişim Eksikliğinden Kaynaklanan Şikayetler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Satış elemanının müşterilere karşı olumsuz tutum veya davranışları </a:t>
            </a:r>
          </a:p>
          <a:p>
            <a:pPr algn="just"/>
            <a:r>
              <a:rPr lang="tr-TR" dirty="0" smtClean="0"/>
              <a:t>Kaba ve kötü muamele </a:t>
            </a:r>
          </a:p>
          <a:p>
            <a:pPr algn="just"/>
            <a:r>
              <a:rPr lang="tr-TR" dirty="0" smtClean="0"/>
              <a:t>Yetersiz veya yanlış bilgi verme </a:t>
            </a:r>
          </a:p>
          <a:p>
            <a:pPr algn="just"/>
            <a:r>
              <a:rPr lang="tr-TR" dirty="0" smtClean="0"/>
              <a:t>Satış fişini doldururken yapılan hatalar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Yanlış satın alma politikalarından kaynaklanan </a:t>
            </a:r>
            <a:r>
              <a:rPr lang="tr-TR" dirty="0" smtClean="0"/>
              <a:t>şikayetler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Stokta olmayan mallara ilişkin siparişleri kabul etme</a:t>
            </a:r>
          </a:p>
          <a:p>
            <a:pPr algn="just"/>
            <a:r>
              <a:rPr lang="tr-TR" dirty="0" smtClean="0"/>
              <a:t>Stokta yeterince mevcut olmayan ürünleri indirime koyma</a:t>
            </a:r>
          </a:p>
          <a:p>
            <a:pPr algn="just"/>
            <a:r>
              <a:rPr lang="tr-TR" dirty="0" smtClean="0"/>
              <a:t>Yok satma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Ambalajlamadan kaynaklanan </a:t>
            </a:r>
            <a:r>
              <a:rPr lang="tr-TR" dirty="0" smtClean="0"/>
              <a:t>şikayetler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Kötü ambalajlamak</a:t>
            </a:r>
          </a:p>
          <a:p>
            <a:pPr algn="just"/>
            <a:r>
              <a:rPr lang="tr-TR" dirty="0" smtClean="0"/>
              <a:t>Hediye ambalajı isteğini dikkate almamak</a:t>
            </a:r>
          </a:p>
          <a:p>
            <a:pPr algn="just"/>
            <a:r>
              <a:rPr lang="tr-TR" dirty="0" smtClean="0"/>
              <a:t>Yetersiz ambalajlama nedeniyle malda hasar ve kayıp meydana gelmesi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Süpermarketlerin Hizmet Düzeyini Etkileyen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Hedef kitlesinin özellikleri (Düşük, yüksek gelir grubu vb.)</a:t>
            </a:r>
          </a:p>
          <a:p>
            <a:pPr algn="just"/>
            <a:r>
              <a:rPr lang="tr-TR" dirty="0" smtClean="0"/>
              <a:t>Rekabet (Rakiplerin uyguladıkları stratejiler ve marketin ulusal ve yerel pazardaki konumu)</a:t>
            </a:r>
          </a:p>
          <a:p>
            <a:pPr algn="just"/>
            <a:r>
              <a:rPr lang="tr-TR" dirty="0" smtClean="0"/>
              <a:t>İşletmenin büyüklüğü, satış hacmi ve finansal olanakları </a:t>
            </a:r>
          </a:p>
          <a:p>
            <a:pPr algn="just"/>
            <a:r>
              <a:rPr lang="tr-TR" dirty="0" smtClean="0"/>
              <a:t>Fiyat politikası (düşük fiyat politikasında hizmet düzeyi düşüktür)</a:t>
            </a:r>
          </a:p>
          <a:p>
            <a:pPr algn="just"/>
            <a:r>
              <a:rPr lang="tr-TR" dirty="0" smtClean="0"/>
              <a:t>Mağazanın kuruluş yeri (şehir içi, şehir dışı, oto park imkanı vb. hizmetleri)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Teslimattan kaynaklanan </a:t>
            </a:r>
            <a:r>
              <a:rPr lang="tr-TR" dirty="0" smtClean="0"/>
              <a:t>şikayetler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Taşıma sırasında malın kaybolması veya hasar görmesi</a:t>
            </a:r>
          </a:p>
          <a:p>
            <a:pPr algn="just"/>
            <a:r>
              <a:rPr lang="tr-TR" dirty="0" smtClean="0"/>
              <a:t>Teslimatta gecikmeler</a:t>
            </a:r>
          </a:p>
          <a:p>
            <a:pPr algn="just"/>
            <a:r>
              <a:rPr lang="tr-TR" dirty="0" smtClean="0"/>
              <a:t>Yanlış mal getirilmesi ve bu hataya karşın teslim elemanların hoş olmayan davranışları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Mağaza kayıtlarından kaynaklanan </a:t>
            </a:r>
            <a:r>
              <a:rPr lang="tr-TR" dirty="0" smtClean="0"/>
              <a:t>şikayetler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Faturalamada yapılan hatalar</a:t>
            </a:r>
          </a:p>
          <a:p>
            <a:pPr algn="just"/>
            <a:r>
              <a:rPr lang="tr-TR" dirty="0" smtClean="0"/>
              <a:t>Hesaba kayıtta hatalar (Müşterinin satın veya teslim almadığı malı almış gibi kayda geçirmek)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Müşteri Şikayetlerinin 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Günümüzde her perakendeci müşteri şikayetleri konusuna önem vermelidir. Çünkü, tüketicilerin önemli bir kısmı (%80) şikayet etme yerine başka bir perakendeciden alışveriş yapmayı tercih etmektedir.</a:t>
            </a:r>
          </a:p>
          <a:p>
            <a:pPr marL="1588" indent="381000" algn="just">
              <a:buNone/>
            </a:pPr>
            <a:r>
              <a:rPr lang="tr-TR" dirty="0" smtClean="0"/>
              <a:t>Bu sebeple, her şikayet işletme adına bir </a:t>
            </a:r>
            <a:r>
              <a:rPr lang="tr-TR" b="1" dirty="0" smtClean="0"/>
              <a:t>armağan</a:t>
            </a:r>
            <a:r>
              <a:rPr lang="tr-TR" dirty="0" smtClean="0"/>
              <a:t> olarak değerlendirilmelidir. Çünkü, tüketici şikayet ederek bir yerde işletmeye hatasını düzeltme fırsatı tanımaktadır.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Şikayet Sistemleri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Yorum kartları</a:t>
            </a:r>
          </a:p>
          <a:p>
            <a:pPr algn="just"/>
            <a:r>
              <a:rPr lang="tr-TR" dirty="0" smtClean="0"/>
              <a:t>Şikayet formları</a:t>
            </a:r>
          </a:p>
          <a:p>
            <a:pPr algn="just"/>
            <a:r>
              <a:rPr lang="tr-TR" dirty="0" smtClean="0"/>
              <a:t>Ücretsiz aranabilecek telefon numaraları</a:t>
            </a:r>
          </a:p>
          <a:p>
            <a:pPr algn="just"/>
            <a:r>
              <a:rPr lang="tr-TR" dirty="0" smtClean="0"/>
              <a:t>Müşteri hizmetleri masası</a:t>
            </a:r>
          </a:p>
          <a:p>
            <a:pPr algn="just"/>
            <a:r>
              <a:rPr lang="tr-TR" dirty="0" smtClean="0"/>
              <a:t>Marketin web sitesinde e-posta adresinin bulunması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Şikayet Sistemlerinde Genel Kurallar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Müşterilerin şikayet etmeleri sağlanmalıdır</a:t>
            </a:r>
          </a:p>
          <a:p>
            <a:r>
              <a:rPr lang="tr-TR" dirty="0" smtClean="0"/>
              <a:t>Şikayeti dinleyen personelin sabırlı, ilgili ve saygılı olması, içten bir tutum ve davranış içinde olması gereklidir</a:t>
            </a:r>
          </a:p>
          <a:p>
            <a:r>
              <a:rPr lang="tr-TR" dirty="0" smtClean="0"/>
              <a:t>Şikayet eden müşteri dikkatle dinlenmelidir</a:t>
            </a:r>
          </a:p>
          <a:p>
            <a:r>
              <a:rPr lang="tr-TR" dirty="0" smtClean="0"/>
              <a:t>Şikayet giderme politikası esnek olmalıdır</a:t>
            </a:r>
          </a:p>
          <a:p>
            <a:r>
              <a:rPr lang="tr-TR" dirty="0" smtClean="0"/>
              <a:t>Şikayet konusu zamanında çözümlenmeli ve giderilmelidir</a:t>
            </a:r>
          </a:p>
          <a:p>
            <a:r>
              <a:rPr lang="tr-TR" dirty="0" smtClean="0"/>
              <a:t>Kronik bir şekilde sorun yaratan müşterilere karşı nazik fakat kesin bir tutum takınılmalıdır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Süpermarketlerle İlgili Müşteri Şikayetleri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Çalışanların davranışları</a:t>
            </a:r>
          </a:p>
          <a:p>
            <a:r>
              <a:rPr lang="tr-TR" dirty="0" smtClean="0"/>
              <a:t>Satış personelinin yeterli bilgi düzeyine sahip olmaması</a:t>
            </a:r>
          </a:p>
          <a:p>
            <a:r>
              <a:rPr lang="tr-TR" dirty="0" smtClean="0"/>
              <a:t>Kasaların sıkışıklığı</a:t>
            </a:r>
          </a:p>
          <a:p>
            <a:r>
              <a:rPr lang="tr-TR" dirty="0" smtClean="0"/>
              <a:t>Kasa sayısının yetersiz olması ve hata yapılması</a:t>
            </a:r>
          </a:p>
          <a:p>
            <a:r>
              <a:rPr lang="tr-TR" dirty="0" smtClean="0"/>
              <a:t>Fiyatların sıkça değiştirilmesi</a:t>
            </a:r>
          </a:p>
          <a:p>
            <a:r>
              <a:rPr lang="tr-TR" dirty="0" smtClean="0"/>
              <a:t>Fiyatların pahalı olması</a:t>
            </a:r>
          </a:p>
          <a:p>
            <a:r>
              <a:rPr lang="tr-TR" dirty="0" smtClean="0"/>
              <a:t>Ürün fiyatlarında indirim yapılmaması</a:t>
            </a:r>
          </a:p>
          <a:p>
            <a:r>
              <a:rPr lang="tr-TR" dirty="0" smtClean="0"/>
              <a:t>Raflardaki fiyatlarla kasadaki fiyatların tutmaması</a:t>
            </a:r>
          </a:p>
          <a:p>
            <a:r>
              <a:rPr lang="tr-TR" dirty="0" smtClean="0"/>
              <a:t>Marketin gece açık olmaması</a:t>
            </a:r>
          </a:p>
          <a:p>
            <a:r>
              <a:rPr lang="tr-TR" dirty="0" smtClean="0"/>
              <a:t>Alışveriş yapan müşterileri evlerine ulaştıracak servis hizmetlerinin olmaması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Destek Müşteri Hizmetleri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Otopark hizmeti</a:t>
            </a:r>
          </a:p>
          <a:p>
            <a:r>
              <a:rPr lang="tr-TR" dirty="0" smtClean="0"/>
              <a:t>Servis hizmeti</a:t>
            </a:r>
          </a:p>
          <a:p>
            <a:r>
              <a:rPr lang="tr-TR" dirty="0" smtClean="0"/>
              <a:t>Emanet dolapları</a:t>
            </a:r>
          </a:p>
          <a:p>
            <a:r>
              <a:rPr lang="tr-TR" dirty="0" smtClean="0"/>
              <a:t>Çocuk oyun odaları</a:t>
            </a:r>
          </a:p>
          <a:p>
            <a:r>
              <a:rPr lang="tr-TR" dirty="0" smtClean="0"/>
              <a:t>Konser, tiyatro vb. biletlerin satılması</a:t>
            </a:r>
          </a:p>
          <a:p>
            <a:r>
              <a:rPr lang="tr-TR" dirty="0" smtClean="0"/>
              <a:t>Bankacılık hizmetleri</a:t>
            </a:r>
          </a:p>
          <a:p>
            <a:r>
              <a:rPr lang="tr-TR" dirty="0" smtClean="0"/>
              <a:t>Müzik</a:t>
            </a:r>
          </a:p>
          <a:p>
            <a:r>
              <a:rPr lang="tr-TR" dirty="0" smtClean="0"/>
              <a:t>Ekspres kasalar</a:t>
            </a:r>
          </a:p>
          <a:p>
            <a:r>
              <a:rPr lang="tr-TR" dirty="0" smtClean="0"/>
              <a:t>Kafeterya vb. dinlenme yerleri</a:t>
            </a:r>
          </a:p>
          <a:p>
            <a:r>
              <a:rPr lang="tr-TR" dirty="0" smtClean="0"/>
              <a:t>Hediyeler için özel paketleme servisi</a:t>
            </a:r>
          </a:p>
          <a:p>
            <a:r>
              <a:rPr lang="tr-TR" dirty="0" smtClean="0"/>
              <a:t>Müşteri danışma masası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Müşteri Sadakat Programları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Programın üyesi olan müşterilere daha düşük fiyat uygulanması</a:t>
            </a:r>
          </a:p>
          <a:p>
            <a:r>
              <a:rPr lang="tr-TR" dirty="0" smtClean="0"/>
              <a:t>Aynı üründen sık sık alan müşterilere özel indirimler uygulanması</a:t>
            </a:r>
          </a:p>
          <a:p>
            <a:r>
              <a:rPr lang="tr-TR" dirty="0" smtClean="0"/>
              <a:t>Belirli dönemlerde yapılan alışveriş miktarına göre ödüller verme</a:t>
            </a:r>
          </a:p>
          <a:p>
            <a:r>
              <a:rPr lang="tr-TR" dirty="0" smtClean="0"/>
              <a:t>Belirli dönemlerde hediyeler verme, çekilişler düzenleme</a:t>
            </a:r>
          </a:p>
          <a:p>
            <a:r>
              <a:rPr lang="tr-TR" dirty="0" smtClean="0"/>
              <a:t>Zaman içinde biriken puanlar: bu puanlarla bedava alışveriş yapma imkanı veya belirli ürünler verme</a:t>
            </a:r>
          </a:p>
          <a:p>
            <a:r>
              <a:rPr lang="tr-TR" dirty="0" smtClean="0"/>
              <a:t>Mağaza kartı uygulaması: bu kartla alışveriş yapanlara belirli ürünlerde indirimler yapma, yıllık alışveriş tutarına göre özel uygulamalar geliştirme, özel indirimlerden haberdar etme vb.</a:t>
            </a:r>
          </a:p>
          <a:p>
            <a:r>
              <a:rPr lang="tr-TR" dirty="0" smtClean="0"/>
              <a:t>Programa rakip olmayan perakendecileri dahil etme</a:t>
            </a:r>
          </a:p>
          <a:p>
            <a:r>
              <a:rPr lang="tr-TR" dirty="0" smtClean="0"/>
              <a:t>Özellikle park yeri imkanının kısıtlı olduğu yerlerde, marketlerin fiş göstermek kaydıyla gün boyu park </a:t>
            </a:r>
            <a:r>
              <a:rPr lang="tr-TR" smtClean="0"/>
              <a:t>etme imkanı sağlaması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Kitlenin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Düşük gelir grubunu hedefleyen indirimli satış marketlerinde, ürünlerin raflara dizilmesi gibi müşterilere kolaylık sağlayan hizmetler yerine getirilmez. Bu yolla sağlanan tasarruflar fiyata yansıtılarak indirimli satış yapılır.</a:t>
            </a:r>
          </a:p>
          <a:p>
            <a:pPr algn="just"/>
            <a:r>
              <a:rPr lang="tr-TR" dirty="0" smtClean="0"/>
              <a:t>Yüksek gelir grubunu hedefleyen marketlerin rekabet avantajı elde etmek için ekstra hizmetler sağlaması gerekebilir.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Rakiplerin uyguladıkları müşteri hizmetlerini taklit etmek</a:t>
            </a:r>
          </a:p>
          <a:p>
            <a:r>
              <a:rPr lang="tr-TR" dirty="0" smtClean="0"/>
              <a:t>Rakiplerin uyguladıklarından farklı ve yeni müşteri hizmetleri sunmak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Mağazanın Kuruluş Yeri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Şehir içinde bulunan marketler, otomobilli müşterileri için park yeri hizmeti sağlamalıdır.</a:t>
            </a:r>
          </a:p>
          <a:p>
            <a:r>
              <a:rPr lang="tr-TR" dirty="0" smtClean="0"/>
              <a:t>Şehir dışında bulunan market, hem otomobilli müşterileri için park yeri hem de otomobilsiz müşterileri için servis hizmeti sunmalıdır. Ayrıca alışverişi keyifli hale getirebilecek restoran, </a:t>
            </a:r>
            <a:r>
              <a:rPr lang="tr-TR" dirty="0" err="1" smtClean="0"/>
              <a:t>kafe</a:t>
            </a:r>
            <a:r>
              <a:rPr lang="tr-TR" dirty="0" smtClean="0"/>
              <a:t>, çocuk bahçesi gibi hizmetler de sunmalıdır.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Hizmet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Müşteri Hizmetleri</a:t>
            </a:r>
          </a:p>
          <a:p>
            <a:r>
              <a:rPr lang="tr-TR" dirty="0" smtClean="0"/>
              <a:t>Destek Müşteri Hizmetleri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Müşteri Hizmetleri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tr-TR" dirty="0" smtClean="0"/>
              <a:t>Kredi Kartı ve Market Kartı Hizmeti</a:t>
            </a:r>
          </a:p>
          <a:p>
            <a:r>
              <a:rPr lang="tr-TR" dirty="0" smtClean="0"/>
              <a:t>Paketleme Hizmeti</a:t>
            </a:r>
          </a:p>
          <a:p>
            <a:r>
              <a:rPr lang="tr-TR" dirty="0" smtClean="0"/>
              <a:t>Eve Teslimat Hizmeti</a:t>
            </a:r>
          </a:p>
          <a:p>
            <a:r>
              <a:rPr lang="tr-TR" dirty="0" smtClean="0"/>
              <a:t>Ürün İadeleri Hizmeti</a:t>
            </a:r>
          </a:p>
          <a:p>
            <a:r>
              <a:rPr lang="tr-TR" dirty="0" smtClean="0"/>
              <a:t>Müşteri Şikayetleri Hizmeti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Kredi Kartı ve Market Kartı Hizmeti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Kredi kartı ile satış hizmeti</a:t>
            </a:r>
          </a:p>
          <a:p>
            <a:r>
              <a:rPr lang="tr-TR" dirty="0" smtClean="0"/>
              <a:t>Banka-market ortak kartları ile müşterilere çeşitli faydalar sağlanması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Paketleme Hizmeti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Alınan malların poşetlenmesi</a:t>
            </a:r>
          </a:p>
          <a:p>
            <a:r>
              <a:rPr lang="tr-TR" dirty="0" smtClean="0"/>
              <a:t>Alınan mallar için hediye paketi ve süsleme hizmetlerinin verilmesi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923</Words>
  <Application>Microsoft Office PowerPoint</Application>
  <PresentationFormat>Ekran Gösterisi (4:3)</PresentationFormat>
  <Paragraphs>125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MARKETLERDE MÜŞTERİ HİZMETLERİ</vt:lpstr>
      <vt:lpstr>Süpermarketlerin Hizmet Düzeyini Etkileyen Faktörler</vt:lpstr>
      <vt:lpstr>Hedef Kitlenin Özellikleri</vt:lpstr>
      <vt:lpstr>Rekabet</vt:lpstr>
      <vt:lpstr>Mağazanın Kuruluş Yeri</vt:lpstr>
      <vt:lpstr>Hizmet Türleri</vt:lpstr>
      <vt:lpstr>Temel Müşteri Hizmetleri</vt:lpstr>
      <vt:lpstr>Kredi Kartı ve Market Kartı Hizmeti</vt:lpstr>
      <vt:lpstr>Paketleme Hizmeti</vt:lpstr>
      <vt:lpstr>Eve Teslimat Hizmeti </vt:lpstr>
      <vt:lpstr>Ürün İadeleri Hizmeti</vt:lpstr>
      <vt:lpstr>Ürün İadelerinin Mağaza Açısından Sakıncaları</vt:lpstr>
      <vt:lpstr>İade Politikaları</vt:lpstr>
      <vt:lpstr>Müşteri Şikayetleri Hizmeti</vt:lpstr>
      <vt:lpstr>Mallar İle İlgili Müşteri Şikayetleri</vt:lpstr>
      <vt:lpstr>Mağaza Hizmetleriyle İlgili Müşteri Şikayetleri</vt:lpstr>
      <vt:lpstr>Mağaza Personeli İle Müşteri Arasındaki İletişim Eksikliğinden Kaynaklanan Şikayetler </vt:lpstr>
      <vt:lpstr>Yanlış satın alma politikalarından kaynaklanan şikayetler</vt:lpstr>
      <vt:lpstr>Ambalajlamadan kaynaklanan şikayetler</vt:lpstr>
      <vt:lpstr>Teslimattan kaynaklanan şikayetler</vt:lpstr>
      <vt:lpstr>Mağaza kayıtlarından kaynaklanan şikayetler</vt:lpstr>
      <vt:lpstr>Müşteri Şikayetlerinin Önemi</vt:lpstr>
      <vt:lpstr>Şikayet Sistemleri</vt:lpstr>
      <vt:lpstr>Şikayet Sistemlerinde Genel Kurallar</vt:lpstr>
      <vt:lpstr>Süpermarketlerle İlgili Müşteri Şikayetleri</vt:lpstr>
      <vt:lpstr>Destek Müşteri Hizmetleri</vt:lpstr>
      <vt:lpstr>Örnek Müşteri Sadakat Programları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MARKETLERDE MÜŞTERİ HİZMETLERİ</dc:title>
  <dc:creator>casper</dc:creator>
  <cp:lastModifiedBy>casper</cp:lastModifiedBy>
  <cp:revision>151</cp:revision>
  <dcterms:created xsi:type="dcterms:W3CDTF">2011-04-30T09:34:29Z</dcterms:created>
  <dcterms:modified xsi:type="dcterms:W3CDTF">2011-05-01T20:10:32Z</dcterms:modified>
</cp:coreProperties>
</file>