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7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aşlık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Veri Yer Tutucusu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A23720DD-5B6D-40BF-8493-A6B52D484E6B}" type="datetimeFigureOut">
              <a:rPr lang="tr-TR" smtClean="0"/>
              <a:pPr/>
              <a:t>27.04.2017</a:t>
            </a:fld>
            <a:endParaRPr lang="tr-TR"/>
          </a:p>
        </p:txBody>
      </p:sp>
      <p:sp>
        <p:nvSpPr>
          <p:cNvPr id="17" name="Altbilgi Yer Tutucusu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Dikdörtgen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ikdörtgen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Dikdörtgen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Dikdörtgen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üz Bağlayıcı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Düz Bağlayıcı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Düz Bağlayıcı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Düz Bağlayıcı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Düz Bağlayıcı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Düz Bağlayıcı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Dikdörtgen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ayt Numarası Yer Tutucus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27.04.2017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27.04.2017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İçerik Yer Tutucus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23720DD-5B6D-40BF-8493-A6B52D484E6B}" type="datetimeFigureOut">
              <a:rPr lang="tr-TR" smtClean="0"/>
              <a:pPr/>
              <a:t>27.04.2017</a:t>
            </a:fld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Altbilgi Yer Tutucusu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A23720DD-5B6D-40BF-8493-A6B52D484E6B}" type="datetimeFigureOut">
              <a:rPr lang="tr-TR" smtClean="0"/>
              <a:pPr/>
              <a:t>27.04.2017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Dikdörtgen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Dikdörtgen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ikdörtgen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ikdörtgen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Düz Bağlayıcı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Düz Bağlayıcı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Düz Bağlayıcı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Düz Bağlayıcı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Düz Bağlayıcı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Dikdörtgen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Düz Bağlayıcı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27.04.2017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İçerik Yer Tutucus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İçerik Yer Tutucus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27.04.2017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İçerik Yer Tutucus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İçerik Yer Tutucus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Metin Yer Tutucusu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Metin Yer Tutucusu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Veri Yer Tutucusu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23720DD-5B6D-40BF-8493-A6B52D484E6B}" type="datetimeFigureOut">
              <a:rPr lang="tr-TR" smtClean="0"/>
              <a:pPr/>
              <a:t>27.04.2017</a:t>
            </a:fld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27.04.2017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üz Bağlayıcı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Düz Bağlayıcı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Düz Bağlayıcı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Dikdörtgen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Düz Bağlayıcı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İçerik Yer Tutucus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Veri Yer Tutucusu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23720DD-5B6D-40BF-8493-A6B52D484E6B}" type="datetimeFigureOut">
              <a:rPr lang="tr-TR" smtClean="0"/>
              <a:pPr/>
              <a:t>27.04.2017</a:t>
            </a:fld>
            <a:endParaRPr lang="tr-TR"/>
          </a:p>
        </p:txBody>
      </p:sp>
      <p:sp>
        <p:nvSpPr>
          <p:cNvPr id="22" name="Slayt Numarası Yer Tutucus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Altbilgi Yer Tutucusu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Düz Bağlayıcı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Dikdörtgen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üz Bağlayıcı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Düz Bağlayıcı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Düz Bağlayıcı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Veri Yer Tutucusu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23720DD-5B6D-40BF-8493-A6B52D484E6B}" type="datetimeFigureOut">
              <a:rPr lang="tr-TR" smtClean="0"/>
              <a:pPr/>
              <a:t>27.04.2017</a:t>
            </a:fld>
            <a:endParaRPr lang="tr-TR"/>
          </a:p>
        </p:txBody>
      </p:sp>
      <p:sp>
        <p:nvSpPr>
          <p:cNvPr id="18" name="Slayt Numarası Yer Tutucus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Altbilgi Yer Tutucusu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üz Bağlayıcı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Başlık Yer Tutucusu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Metin Yer Tutucusu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Veri Yer Tutucusu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23720DD-5B6D-40BF-8493-A6B52D484E6B}" type="datetimeFigureOut">
              <a:rPr lang="tr-TR" smtClean="0"/>
              <a:pPr/>
              <a:t>27.04.2017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Düz Bağlayıcı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Dikdörtgen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üz Bağlayıcı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ayt Numarası Yer Tutucus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ETKİNLİK YÖNETİMİ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u="sng" dirty="0" err="1" smtClean="0"/>
              <a:t>Brief</a:t>
            </a:r>
            <a:r>
              <a:rPr lang="tr-TR" u="sng" dirty="0" smtClean="0"/>
              <a:t> Oluşturma (Araştırma)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İş ve iletişim hedeflerinin belirlenmesi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Etkinliğin amacı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Hedef kitle tanımı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Hedef kitle analizi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Verilmek istenen mesaj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Etkinlik türünün seçilmesi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Bütçeleme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5825467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YAPILMASI GEREKENLER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İKRAM VE CATERİNG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Kokteyl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Banket</a:t>
            </a:r>
          </a:p>
          <a:p>
            <a:r>
              <a:rPr lang="tr-TR" dirty="0" smtClean="0"/>
              <a:t>Dekor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Süsleme, konsepte veya kurumsal kimliğe uygun tarz ve renk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Sahne, masa, sandalye, oturma düzeni, karşılama masası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7471066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 1</a:t>
            </a:r>
            <a:endParaRPr lang="tr-TR" dirty="0"/>
          </a:p>
        </p:txBody>
      </p:sp>
      <p:pic>
        <p:nvPicPr>
          <p:cNvPr id="5122" name="Picture 2" descr="C:\Users\Casper\Desktop\Etkinlik Yönetimi\11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41917" y="1600200"/>
            <a:ext cx="6498166" cy="4873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8019332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 2</a:t>
            </a:r>
            <a:endParaRPr lang="tr-TR" dirty="0"/>
          </a:p>
        </p:txBody>
      </p:sp>
      <p:pic>
        <p:nvPicPr>
          <p:cNvPr id="6146" name="Picture 2" descr="C:\Users\Casper\Desktop\Etkinlik Yönetimi\12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41917" y="1600200"/>
            <a:ext cx="6498166" cy="4873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0461701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 3</a:t>
            </a:r>
            <a:endParaRPr lang="tr-TR" dirty="0"/>
          </a:p>
        </p:txBody>
      </p:sp>
      <p:pic>
        <p:nvPicPr>
          <p:cNvPr id="7170" name="Picture 2" descr="C:\Users\Casper\Desktop\Etkinlik Yönetimi\13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41917" y="1600200"/>
            <a:ext cx="6498166" cy="4873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6273451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YAPILMASI GEREKENLER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Teknik ekipman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Ses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Işık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Görüntü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Enerji kaynağı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Simultane tercüme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8119489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YAPILMASI GEREKENLER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Canlı Performans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Sunucu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Ses sanatçısı / grubu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err="1" smtClean="0"/>
              <a:t>Stand</a:t>
            </a:r>
            <a:r>
              <a:rPr lang="tr-TR" dirty="0" smtClean="0"/>
              <a:t> </a:t>
            </a:r>
            <a:r>
              <a:rPr lang="tr-TR" dirty="0" err="1" smtClean="0"/>
              <a:t>up</a:t>
            </a:r>
            <a:r>
              <a:rPr lang="tr-TR" dirty="0" smtClean="0"/>
              <a:t> gösterisi 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Dans gösterisi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Anlaşılanlarla sözleşmelerin yapılması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9918407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YAPILMASI GEREKENLER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Etkinliğin anısına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Hediye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Ödül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Promosyon</a:t>
            </a:r>
          </a:p>
          <a:p>
            <a:r>
              <a:rPr lang="tr-TR" dirty="0" smtClean="0"/>
              <a:t>Video ve fotoğraf prodüksiyon ekibinin organize edilmesi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5835067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YAPILMASI GEREKENLER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Sunumların hazırlanması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err="1" smtClean="0"/>
              <a:t>Power</a:t>
            </a:r>
            <a:r>
              <a:rPr lang="tr-TR" dirty="0" smtClean="0"/>
              <a:t> </a:t>
            </a:r>
            <a:r>
              <a:rPr lang="tr-TR" dirty="0" err="1" smtClean="0"/>
              <a:t>point</a:t>
            </a:r>
            <a:r>
              <a:rPr lang="tr-TR" dirty="0" smtClean="0"/>
              <a:t> sunumları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Film – Video gösterileri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Konuşma metinleri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Konuşma kartları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4965711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YAPILMASI GEREKENLER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Görevli Ekip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Ekibin seçilmesi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Kurum kültürü ve etkinlik konusunda eğitilmesi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Ekip kıyafetlerinin belirlenmesi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9980154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YAPILMASI GEREKENLER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Basın dosyasının hazırlanması (Basın Kiti)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Basın bülteni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Kurum tanıtım metni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Konuşma metinleri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Biyografiler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Görsel materyaller (Broşür, katalog vs.)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751944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KONSEPT GELİŞTİRME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İletişim stratejisine ve hedeflerine göre konsept geliştirme</a:t>
            </a:r>
          </a:p>
          <a:p>
            <a:r>
              <a:rPr lang="tr-TR" dirty="0" smtClean="0"/>
              <a:t>Konsepti kurgulama</a:t>
            </a:r>
          </a:p>
          <a:p>
            <a:r>
              <a:rPr lang="tr-TR" dirty="0" smtClean="0"/>
              <a:t>Konsept ve kurguya göre Artistik tercihlerinin yapılması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428382217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YAPILMASI GEREKENLER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Diğer işler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Resmi izinler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Konaklama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Güvenlik, ambulans, itfaiye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Nakliye, ekip haberleşmesi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Görsel efektler (havai fişek, konfeti, volkan, sis.)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Alt yapı (mobil su ve mobil tuvalet)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407333819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UYGULAMA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Etkinlik sırası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76043218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YAPILMASI GEREKENLER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Toplam kaliteyi etkileyen faktörler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Doğa faktörü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Toplumsal gündem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Teknik sorunlar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Katılım düzeyi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83096904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YAPILMASI GEREKENLER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Etkinliğin başarı unsurları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Kendini yönetmek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Zamanı yönetmek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Parayı yönetmek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Teknolojiyi yönetmek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İnsan kaynağını yönetmek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62918837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DEĞERENDİRME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Etkinlik sonrası süreç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5195928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YAPILMASI GEREKENLER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err="1" smtClean="0"/>
              <a:t>Demonte</a:t>
            </a:r>
            <a:r>
              <a:rPr lang="tr-TR" dirty="0" smtClean="0"/>
              <a:t> çalışması</a:t>
            </a:r>
          </a:p>
          <a:p>
            <a:r>
              <a:rPr lang="tr-TR" dirty="0" smtClean="0"/>
              <a:t>Basın arka bülten gönderimi</a:t>
            </a:r>
          </a:p>
          <a:p>
            <a:r>
              <a:rPr lang="tr-TR" dirty="0" smtClean="0"/>
              <a:t>Teşekkür mektubu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Davetliler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Canlı performans sanatçıları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Basın 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Çalışanlar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02443059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YAPILMASI GEREKENLER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Değerlendirme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Aksaklıklar ve çözümleri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Katılım düzeyi, konukların memnuniyet düzeyleri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Basın yansımaları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7492630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YAPILMASI GEREKENLER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Doğru zamanın seçilmesi (Etkinliğin türüne göre hangi mevsimi, hangi ayı ve hangi günü olacağına karar verilmeli)</a:t>
            </a:r>
          </a:p>
          <a:p>
            <a:r>
              <a:rPr lang="tr-TR" dirty="0" smtClean="0"/>
              <a:t>Doğru mekanın seçilmesi 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İn-</a:t>
            </a:r>
            <a:r>
              <a:rPr lang="tr-TR" dirty="0" err="1" smtClean="0"/>
              <a:t>door</a:t>
            </a:r>
            <a:r>
              <a:rPr lang="tr-TR" dirty="0" smtClean="0"/>
              <a:t>?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err="1" smtClean="0"/>
              <a:t>Out-door</a:t>
            </a:r>
            <a:r>
              <a:rPr lang="tr-TR" dirty="0" smtClean="0"/>
              <a:t>?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Şehir içi – Şehir dışı?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Ulaşım olanakları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Park yeri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2329441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YAPILMASI GEREKENLER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Davetli listesinin belirlenmesi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Protokol davetlileri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err="1" smtClean="0"/>
              <a:t>Celebrity</a:t>
            </a:r>
            <a:r>
              <a:rPr lang="tr-TR" dirty="0" smtClean="0"/>
              <a:t> davetliler (Ünlüler)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Basın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Müşteriler / Tüketiciler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Bayiler / Distribütörler / Dağıtım kanalı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Çalışanlar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1198308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Yapilmasi</a:t>
            </a:r>
            <a:r>
              <a:rPr lang="tr-TR" dirty="0" smtClean="0"/>
              <a:t> Gerekenler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Davetiye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Tasarım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Metin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Kağıt seçimi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Matbaa / Basım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4062202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 1</a:t>
            </a:r>
            <a:endParaRPr lang="tr-TR" dirty="0"/>
          </a:p>
        </p:txBody>
      </p:sp>
      <p:pic>
        <p:nvPicPr>
          <p:cNvPr id="1026" name="Picture 2" descr="C:\Users\Casper\Desktop\Etkinlik Yönetimi\6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41917" y="1600200"/>
            <a:ext cx="6498166" cy="4873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6782042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 2</a:t>
            </a:r>
            <a:endParaRPr lang="tr-TR" dirty="0"/>
          </a:p>
        </p:txBody>
      </p:sp>
      <p:pic>
        <p:nvPicPr>
          <p:cNvPr id="2050" name="Picture 2" descr="C:\Users\Casper\Desktop\Etkinlik Yönetimi\7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41917" y="1600200"/>
            <a:ext cx="6498166" cy="4873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8854007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 3</a:t>
            </a:r>
            <a:endParaRPr lang="tr-TR" dirty="0"/>
          </a:p>
        </p:txBody>
      </p:sp>
      <p:pic>
        <p:nvPicPr>
          <p:cNvPr id="3074" name="Picture 2" descr="C:\Users\Casper\Desktop\Etkinlik Yönetimi\8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41917" y="1600200"/>
            <a:ext cx="6498166" cy="4873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2762264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 4</a:t>
            </a:r>
            <a:endParaRPr lang="tr-TR" dirty="0"/>
          </a:p>
        </p:txBody>
      </p:sp>
      <p:pic>
        <p:nvPicPr>
          <p:cNvPr id="4098" name="Picture 2" descr="C:\Users\Casper\Desktop\Etkinlik Yönetimi\9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41917" y="1600200"/>
            <a:ext cx="6498166" cy="4873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6909704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30</TotalTime>
  <Words>360</Words>
  <Application>Microsoft Office PowerPoint</Application>
  <PresentationFormat>Ekran Gösterisi (4:3)</PresentationFormat>
  <Paragraphs>125</Paragraphs>
  <Slides>26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26</vt:i4>
      </vt:variant>
    </vt:vector>
  </HeadingPairs>
  <TitlesOfParts>
    <vt:vector size="27" baseType="lpstr">
      <vt:lpstr>Cumba</vt:lpstr>
      <vt:lpstr>ETKİNLİK YÖNETİMİ</vt:lpstr>
      <vt:lpstr>KONSEPT GELİŞTİRME</vt:lpstr>
      <vt:lpstr>YAPILMASI GEREKENLER</vt:lpstr>
      <vt:lpstr>YAPILMASI GEREKENLER</vt:lpstr>
      <vt:lpstr>Yapilmasi Gerekenler</vt:lpstr>
      <vt:lpstr>ÖRNEK 1</vt:lpstr>
      <vt:lpstr>ÖRNEK 2</vt:lpstr>
      <vt:lpstr>ÖRNEK 3</vt:lpstr>
      <vt:lpstr>ÖRNEK 4</vt:lpstr>
      <vt:lpstr>YAPILMASI GEREKENLER</vt:lpstr>
      <vt:lpstr>ÖRNEK 1</vt:lpstr>
      <vt:lpstr>ÖRNEK 2</vt:lpstr>
      <vt:lpstr>ÖRNEK 3</vt:lpstr>
      <vt:lpstr>YAPILMASI GEREKENLER</vt:lpstr>
      <vt:lpstr>YAPILMASI GEREKENLER</vt:lpstr>
      <vt:lpstr>YAPILMASI GEREKENLER</vt:lpstr>
      <vt:lpstr>YAPILMASI GEREKENLER</vt:lpstr>
      <vt:lpstr>YAPILMASI GEREKENLER</vt:lpstr>
      <vt:lpstr>YAPILMASI GEREKENLER</vt:lpstr>
      <vt:lpstr>YAPILMASI GEREKENLER</vt:lpstr>
      <vt:lpstr>UYGULAMA</vt:lpstr>
      <vt:lpstr>YAPILMASI GEREKENLER</vt:lpstr>
      <vt:lpstr>YAPILMASI GEREKENLER</vt:lpstr>
      <vt:lpstr>DEĞERENDİRME</vt:lpstr>
      <vt:lpstr>YAPILMASI GEREKENLER</vt:lpstr>
      <vt:lpstr>YAPILMASI GEREKENLER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ETKİNLİK YÖNETİMİ</dc:title>
  <dc:creator>Casper</dc:creator>
  <cp:lastModifiedBy>x</cp:lastModifiedBy>
  <cp:revision>4</cp:revision>
  <dcterms:created xsi:type="dcterms:W3CDTF">2017-04-18T10:53:04Z</dcterms:created>
  <dcterms:modified xsi:type="dcterms:W3CDTF">2017-04-27T13:19:55Z</dcterms:modified>
</cp:coreProperties>
</file>