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322" r:id="rId3"/>
    <p:sldId id="279" r:id="rId4"/>
    <p:sldId id="280" r:id="rId5"/>
    <p:sldId id="281" r:id="rId6"/>
    <p:sldId id="282" r:id="rId7"/>
    <p:sldId id="283" r:id="rId8"/>
    <p:sldId id="260" r:id="rId9"/>
    <p:sldId id="258" r:id="rId10"/>
    <p:sldId id="257" r:id="rId11"/>
    <p:sldId id="261" r:id="rId12"/>
    <p:sldId id="284" r:id="rId13"/>
    <p:sldId id="262" r:id="rId14"/>
    <p:sldId id="263" r:id="rId15"/>
    <p:sldId id="286" r:id="rId16"/>
    <p:sldId id="288" r:id="rId17"/>
    <p:sldId id="306" r:id="rId18"/>
    <p:sldId id="287" r:id="rId19"/>
    <p:sldId id="307" r:id="rId20"/>
    <p:sldId id="308" r:id="rId21"/>
    <p:sldId id="289" r:id="rId22"/>
    <p:sldId id="290" r:id="rId23"/>
    <p:sldId id="291" r:id="rId24"/>
    <p:sldId id="309" r:id="rId25"/>
    <p:sldId id="310" r:id="rId26"/>
    <p:sldId id="311" r:id="rId27"/>
    <p:sldId id="312" r:id="rId28"/>
    <p:sldId id="313" r:id="rId29"/>
    <p:sldId id="314" r:id="rId30"/>
    <p:sldId id="315" r:id="rId31"/>
    <p:sldId id="316" r:id="rId32"/>
    <p:sldId id="317" r:id="rId33"/>
    <p:sldId id="318" r:id="rId34"/>
    <p:sldId id="319" r:id="rId35"/>
    <p:sldId id="320" r:id="rId36"/>
    <p:sldId id="321" r:id="rId37"/>
    <p:sldId id="292" r:id="rId38"/>
    <p:sldId id="293" r:id="rId39"/>
    <p:sldId id="294" r:id="rId40"/>
    <p:sldId id="295" r:id="rId41"/>
    <p:sldId id="296" r:id="rId42"/>
    <p:sldId id="297" r:id="rId43"/>
    <p:sldId id="298" r:id="rId44"/>
    <p:sldId id="299" r:id="rId45"/>
    <p:sldId id="300" r:id="rId46"/>
    <p:sldId id="302" r:id="rId47"/>
    <p:sldId id="301" r:id="rId48"/>
    <p:sldId id="303" r:id="rId49"/>
    <p:sldId id="304" r:id="rId50"/>
    <p:sldId id="305" r:id="rId5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58"/>
    <p:restoredTop sz="93677"/>
  </p:normalViewPr>
  <p:slideViewPr>
    <p:cSldViewPr>
      <p:cViewPr>
        <p:scale>
          <a:sx n="70" d="100"/>
          <a:sy n="70" d="100"/>
        </p:scale>
        <p:origin x="-72" y="5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BE9B71-9980-B744-AD09-FB93A1BFE11D}" type="doc">
      <dgm:prSet loTypeId="urn:microsoft.com/office/officeart/2005/8/layout/hProcess3" loCatId="" qsTypeId="urn:microsoft.com/office/officeart/2005/8/quickstyle/simple4" qsCatId="simple" csTypeId="urn:microsoft.com/office/officeart/2005/8/colors/accent1_2" csCatId="accent1" phldr="1"/>
      <dgm:spPr/>
    </dgm:pt>
    <dgm:pt modelId="{381A06A9-66E1-354D-8986-9E6C43DF0252}">
      <dgm:prSet phldrT="[Metin]"/>
      <dgm:spPr/>
      <dgm:t>
        <a:bodyPr/>
        <a:lstStyle/>
        <a:p>
          <a:r>
            <a:rPr lang="tr-TR" dirty="0" smtClean="0"/>
            <a:t>İnsan rasyonel bir varlık mıdır?</a:t>
          </a:r>
          <a:endParaRPr lang="tr-TR" dirty="0"/>
        </a:p>
      </dgm:t>
    </dgm:pt>
    <dgm:pt modelId="{03644A6F-09D7-9C4F-904B-EA0ED7DA24B3}" type="parTrans" cxnId="{97F1B503-BD91-F846-B215-F8905F2401AA}">
      <dgm:prSet/>
      <dgm:spPr/>
      <dgm:t>
        <a:bodyPr/>
        <a:lstStyle/>
        <a:p>
          <a:endParaRPr lang="tr-TR"/>
        </a:p>
      </dgm:t>
    </dgm:pt>
    <dgm:pt modelId="{25EC7EC8-AB68-B94D-A55C-9D1AC5289D30}" type="sibTrans" cxnId="{97F1B503-BD91-F846-B215-F8905F2401AA}">
      <dgm:prSet/>
      <dgm:spPr/>
      <dgm:t>
        <a:bodyPr/>
        <a:lstStyle/>
        <a:p>
          <a:endParaRPr lang="tr-TR"/>
        </a:p>
      </dgm:t>
    </dgm:pt>
    <dgm:pt modelId="{7F45A1CF-05D2-D744-A7AD-E1318D55A9E3}" type="pres">
      <dgm:prSet presAssocID="{77BE9B71-9980-B744-AD09-FB93A1BFE11D}" presName="Name0" presStyleCnt="0">
        <dgm:presLayoutVars>
          <dgm:dir/>
          <dgm:animLvl val="lvl"/>
          <dgm:resizeHandles val="exact"/>
        </dgm:presLayoutVars>
      </dgm:prSet>
      <dgm:spPr/>
    </dgm:pt>
    <dgm:pt modelId="{99FFFA1B-C94F-F146-A025-70DD139F329A}" type="pres">
      <dgm:prSet presAssocID="{77BE9B71-9980-B744-AD09-FB93A1BFE11D}" presName="dummy" presStyleCnt="0"/>
      <dgm:spPr/>
    </dgm:pt>
    <dgm:pt modelId="{C7AC5AF8-4FF2-924A-B245-51042CC50E77}" type="pres">
      <dgm:prSet presAssocID="{77BE9B71-9980-B744-AD09-FB93A1BFE11D}" presName="linH" presStyleCnt="0"/>
      <dgm:spPr/>
    </dgm:pt>
    <dgm:pt modelId="{A5BC16BC-4F72-7449-B3ED-A10FCB771DEA}" type="pres">
      <dgm:prSet presAssocID="{77BE9B71-9980-B744-AD09-FB93A1BFE11D}" presName="padding1" presStyleCnt="0"/>
      <dgm:spPr/>
    </dgm:pt>
    <dgm:pt modelId="{C8D1F8CB-634A-7A40-8894-0A42D617CBCF}" type="pres">
      <dgm:prSet presAssocID="{381A06A9-66E1-354D-8986-9E6C43DF0252}" presName="linV" presStyleCnt="0"/>
      <dgm:spPr/>
    </dgm:pt>
    <dgm:pt modelId="{938F412A-D8AF-AA40-A2E0-5346629FD4CC}" type="pres">
      <dgm:prSet presAssocID="{381A06A9-66E1-354D-8986-9E6C43DF0252}" presName="spVertical1" presStyleCnt="0"/>
      <dgm:spPr/>
    </dgm:pt>
    <dgm:pt modelId="{128D8382-7C2C-3343-813E-F5810A3CD3C5}" type="pres">
      <dgm:prSet presAssocID="{381A06A9-66E1-354D-8986-9E6C43DF0252}" presName="parTx" presStyleLbl="revTx" presStyleIdx="0" presStyleCnt="1">
        <dgm:presLayoutVars>
          <dgm:chMax val="0"/>
          <dgm:chPref val="0"/>
          <dgm:bulletEnabled val="1"/>
        </dgm:presLayoutVars>
      </dgm:prSet>
      <dgm:spPr/>
      <dgm:t>
        <a:bodyPr/>
        <a:lstStyle/>
        <a:p>
          <a:endParaRPr lang="tr-TR"/>
        </a:p>
      </dgm:t>
    </dgm:pt>
    <dgm:pt modelId="{9DDB84D6-4E22-D24E-A70F-AB157131D4F6}" type="pres">
      <dgm:prSet presAssocID="{381A06A9-66E1-354D-8986-9E6C43DF0252}" presName="spVertical2" presStyleCnt="0"/>
      <dgm:spPr/>
    </dgm:pt>
    <dgm:pt modelId="{369206FD-358B-1B48-9ACD-A2D4AFD586B0}" type="pres">
      <dgm:prSet presAssocID="{381A06A9-66E1-354D-8986-9E6C43DF0252}" presName="spVertical3" presStyleCnt="0"/>
      <dgm:spPr/>
    </dgm:pt>
    <dgm:pt modelId="{301A1E18-D36F-1A44-B83B-45C1FE91D9B6}" type="pres">
      <dgm:prSet presAssocID="{77BE9B71-9980-B744-AD09-FB93A1BFE11D}" presName="padding2" presStyleCnt="0"/>
      <dgm:spPr/>
    </dgm:pt>
    <dgm:pt modelId="{DCFDA533-5C94-864A-9F2B-5F538FF81281}" type="pres">
      <dgm:prSet presAssocID="{77BE9B71-9980-B744-AD09-FB93A1BFE11D}" presName="negArrow" presStyleCnt="0"/>
      <dgm:spPr/>
    </dgm:pt>
    <dgm:pt modelId="{7D94B621-952E-A64A-9B77-7159B4751D4A}" type="pres">
      <dgm:prSet presAssocID="{77BE9B71-9980-B744-AD09-FB93A1BFE11D}" presName="backgroundArrow" presStyleLbl="node1" presStyleIdx="0" presStyleCnt="1"/>
      <dgm:spPr/>
    </dgm:pt>
  </dgm:ptLst>
  <dgm:cxnLst>
    <dgm:cxn modelId="{3B9BA5ED-8418-494C-B4E4-EB9067CD11AA}" type="presOf" srcId="{381A06A9-66E1-354D-8986-9E6C43DF0252}" destId="{128D8382-7C2C-3343-813E-F5810A3CD3C5}" srcOrd="0" destOrd="0" presId="urn:microsoft.com/office/officeart/2005/8/layout/hProcess3"/>
    <dgm:cxn modelId="{CC2839F1-4A77-3B42-94F6-F0CA5846C9D1}" type="presOf" srcId="{77BE9B71-9980-B744-AD09-FB93A1BFE11D}" destId="{7F45A1CF-05D2-D744-A7AD-E1318D55A9E3}" srcOrd="0" destOrd="0" presId="urn:microsoft.com/office/officeart/2005/8/layout/hProcess3"/>
    <dgm:cxn modelId="{97F1B503-BD91-F846-B215-F8905F2401AA}" srcId="{77BE9B71-9980-B744-AD09-FB93A1BFE11D}" destId="{381A06A9-66E1-354D-8986-9E6C43DF0252}" srcOrd="0" destOrd="0" parTransId="{03644A6F-09D7-9C4F-904B-EA0ED7DA24B3}" sibTransId="{25EC7EC8-AB68-B94D-A55C-9D1AC5289D30}"/>
    <dgm:cxn modelId="{2D2CEC3D-7389-3044-97B4-FFC25CC698D2}" type="presParOf" srcId="{7F45A1CF-05D2-D744-A7AD-E1318D55A9E3}" destId="{99FFFA1B-C94F-F146-A025-70DD139F329A}" srcOrd="0" destOrd="0" presId="urn:microsoft.com/office/officeart/2005/8/layout/hProcess3"/>
    <dgm:cxn modelId="{56B28961-8E49-2B4D-A7C7-04EC4C2CD7A1}" type="presParOf" srcId="{7F45A1CF-05D2-D744-A7AD-E1318D55A9E3}" destId="{C7AC5AF8-4FF2-924A-B245-51042CC50E77}" srcOrd="1" destOrd="0" presId="urn:microsoft.com/office/officeart/2005/8/layout/hProcess3"/>
    <dgm:cxn modelId="{29728502-9F09-1B40-9216-245E32F2A6B0}" type="presParOf" srcId="{C7AC5AF8-4FF2-924A-B245-51042CC50E77}" destId="{A5BC16BC-4F72-7449-B3ED-A10FCB771DEA}" srcOrd="0" destOrd="0" presId="urn:microsoft.com/office/officeart/2005/8/layout/hProcess3"/>
    <dgm:cxn modelId="{5AC48E79-87C1-FE4D-955A-5F8AE714D932}" type="presParOf" srcId="{C7AC5AF8-4FF2-924A-B245-51042CC50E77}" destId="{C8D1F8CB-634A-7A40-8894-0A42D617CBCF}" srcOrd="1" destOrd="0" presId="urn:microsoft.com/office/officeart/2005/8/layout/hProcess3"/>
    <dgm:cxn modelId="{C72348AC-E294-F446-8C23-AE15104CBE75}" type="presParOf" srcId="{C8D1F8CB-634A-7A40-8894-0A42D617CBCF}" destId="{938F412A-D8AF-AA40-A2E0-5346629FD4CC}" srcOrd="0" destOrd="0" presId="urn:microsoft.com/office/officeart/2005/8/layout/hProcess3"/>
    <dgm:cxn modelId="{3857424E-A8D3-EF44-8BA9-2C05F5F0F160}" type="presParOf" srcId="{C8D1F8CB-634A-7A40-8894-0A42D617CBCF}" destId="{128D8382-7C2C-3343-813E-F5810A3CD3C5}" srcOrd="1" destOrd="0" presId="urn:microsoft.com/office/officeart/2005/8/layout/hProcess3"/>
    <dgm:cxn modelId="{A5DCCDC3-E16A-524B-9722-188E457D027F}" type="presParOf" srcId="{C8D1F8CB-634A-7A40-8894-0A42D617CBCF}" destId="{9DDB84D6-4E22-D24E-A70F-AB157131D4F6}" srcOrd="2" destOrd="0" presId="urn:microsoft.com/office/officeart/2005/8/layout/hProcess3"/>
    <dgm:cxn modelId="{2DB49269-45A3-3946-94EE-4B9EDFD9F3FB}" type="presParOf" srcId="{C8D1F8CB-634A-7A40-8894-0A42D617CBCF}" destId="{369206FD-358B-1B48-9ACD-A2D4AFD586B0}" srcOrd="3" destOrd="0" presId="urn:microsoft.com/office/officeart/2005/8/layout/hProcess3"/>
    <dgm:cxn modelId="{B92E2F99-42BA-4E43-AF24-2CED08ABC4FC}" type="presParOf" srcId="{C7AC5AF8-4FF2-924A-B245-51042CC50E77}" destId="{301A1E18-D36F-1A44-B83B-45C1FE91D9B6}" srcOrd="2" destOrd="0" presId="urn:microsoft.com/office/officeart/2005/8/layout/hProcess3"/>
    <dgm:cxn modelId="{D9957651-D215-8B4B-BC57-51A0C2EAE0A0}" type="presParOf" srcId="{C7AC5AF8-4FF2-924A-B245-51042CC50E77}" destId="{DCFDA533-5C94-864A-9F2B-5F538FF81281}" srcOrd="3" destOrd="0" presId="urn:microsoft.com/office/officeart/2005/8/layout/hProcess3"/>
    <dgm:cxn modelId="{5DCFBEA6-E10C-C54B-9F7D-70C302DF5451}" type="presParOf" srcId="{C7AC5AF8-4FF2-924A-B245-51042CC50E77}" destId="{7D94B621-952E-A64A-9B77-7159B4751D4A}" srcOrd="4"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CA14CA-E47C-414B-A0E1-F53844496A02}" type="doc">
      <dgm:prSet loTypeId="urn:microsoft.com/office/officeart/2005/8/layout/equation2" loCatId="" qsTypeId="urn:microsoft.com/office/officeart/2005/8/quickstyle/simple4" qsCatId="simple" csTypeId="urn:microsoft.com/office/officeart/2005/8/colors/colorful1" csCatId="colorful" phldr="1"/>
      <dgm:spPr/>
    </dgm:pt>
    <dgm:pt modelId="{F46E92B3-9714-E54F-989E-A82640571417}">
      <dgm:prSet phldrT="[Metin]"/>
      <dgm:spPr/>
      <dgm:t>
        <a:bodyPr/>
        <a:lstStyle/>
        <a:p>
          <a:r>
            <a:rPr lang="tr-TR" dirty="0" smtClean="0"/>
            <a:t>Planlama</a:t>
          </a:r>
          <a:endParaRPr lang="tr-TR" dirty="0"/>
        </a:p>
      </dgm:t>
    </dgm:pt>
    <dgm:pt modelId="{61A42A2D-F7B8-604A-B141-53D9068C9D37}" type="parTrans" cxnId="{F15FBBC8-61FE-BB48-8D0F-79445BB0435C}">
      <dgm:prSet/>
      <dgm:spPr/>
      <dgm:t>
        <a:bodyPr/>
        <a:lstStyle/>
        <a:p>
          <a:endParaRPr lang="tr-TR"/>
        </a:p>
      </dgm:t>
    </dgm:pt>
    <dgm:pt modelId="{D297AAD8-78E7-344D-B88B-D911D800CE79}" type="sibTrans" cxnId="{F15FBBC8-61FE-BB48-8D0F-79445BB0435C}">
      <dgm:prSet/>
      <dgm:spPr/>
      <dgm:t>
        <a:bodyPr/>
        <a:lstStyle/>
        <a:p>
          <a:endParaRPr lang="tr-TR"/>
        </a:p>
      </dgm:t>
    </dgm:pt>
    <dgm:pt modelId="{FFFECE18-742E-D041-B710-7FE6F26A5D47}">
      <dgm:prSet phldrT="[Metin]"/>
      <dgm:spPr/>
      <dgm:t>
        <a:bodyPr/>
        <a:lstStyle/>
        <a:p>
          <a:r>
            <a:rPr lang="tr-TR" dirty="0" smtClean="0"/>
            <a:t>Örgütleme</a:t>
          </a:r>
          <a:endParaRPr lang="tr-TR" dirty="0"/>
        </a:p>
      </dgm:t>
    </dgm:pt>
    <dgm:pt modelId="{63B54A8C-4500-5744-909E-C3C043EE9700}" type="parTrans" cxnId="{E9025BD1-8C7E-454D-8AD8-93D71E67E106}">
      <dgm:prSet/>
      <dgm:spPr/>
      <dgm:t>
        <a:bodyPr/>
        <a:lstStyle/>
        <a:p>
          <a:endParaRPr lang="tr-TR"/>
        </a:p>
      </dgm:t>
    </dgm:pt>
    <dgm:pt modelId="{6486BDA3-B360-1A4A-A627-B7662C71CCF8}" type="sibTrans" cxnId="{E9025BD1-8C7E-454D-8AD8-93D71E67E106}">
      <dgm:prSet/>
      <dgm:spPr/>
      <dgm:t>
        <a:bodyPr/>
        <a:lstStyle/>
        <a:p>
          <a:endParaRPr lang="tr-TR"/>
        </a:p>
      </dgm:t>
    </dgm:pt>
    <dgm:pt modelId="{66DE0D99-ABD4-7749-9545-A239FF789F00}">
      <dgm:prSet phldrT="[Metin]"/>
      <dgm:spPr/>
      <dgm:t>
        <a:bodyPr/>
        <a:lstStyle/>
        <a:p>
          <a:r>
            <a:rPr lang="tr-TR" dirty="0" smtClean="0"/>
            <a:t>Liderlik</a:t>
          </a:r>
          <a:endParaRPr lang="tr-TR" dirty="0"/>
        </a:p>
      </dgm:t>
    </dgm:pt>
    <dgm:pt modelId="{2871A933-DB99-EC44-BB55-9B44CA8D304B}" type="parTrans" cxnId="{B9B57E19-44C9-FF48-A91F-C893C7751875}">
      <dgm:prSet/>
      <dgm:spPr/>
      <dgm:t>
        <a:bodyPr/>
        <a:lstStyle/>
        <a:p>
          <a:endParaRPr lang="tr-TR"/>
        </a:p>
      </dgm:t>
    </dgm:pt>
    <dgm:pt modelId="{64A5280B-C263-ED44-81F5-33C462BFAC80}" type="sibTrans" cxnId="{B9B57E19-44C9-FF48-A91F-C893C7751875}">
      <dgm:prSet/>
      <dgm:spPr/>
      <dgm:t>
        <a:bodyPr/>
        <a:lstStyle/>
        <a:p>
          <a:endParaRPr lang="tr-TR"/>
        </a:p>
      </dgm:t>
    </dgm:pt>
    <dgm:pt modelId="{0FCC8C8B-3EC1-C947-9B1E-FA59386ACEBA}">
      <dgm:prSet/>
      <dgm:spPr/>
      <dgm:t>
        <a:bodyPr/>
        <a:lstStyle/>
        <a:p>
          <a:r>
            <a:rPr lang="tr-TR" dirty="0" smtClean="0"/>
            <a:t>Denetleme</a:t>
          </a:r>
          <a:endParaRPr lang="tr-TR" dirty="0"/>
        </a:p>
      </dgm:t>
    </dgm:pt>
    <dgm:pt modelId="{B7293910-F172-954B-9861-C317563D4FDB}" type="parTrans" cxnId="{6E320C91-8399-4443-A243-CBA60349D38F}">
      <dgm:prSet/>
      <dgm:spPr/>
      <dgm:t>
        <a:bodyPr/>
        <a:lstStyle/>
        <a:p>
          <a:endParaRPr lang="tr-TR"/>
        </a:p>
      </dgm:t>
    </dgm:pt>
    <dgm:pt modelId="{89C74B88-4B3E-7E4A-9603-6924B6F86370}" type="sibTrans" cxnId="{6E320C91-8399-4443-A243-CBA60349D38F}">
      <dgm:prSet/>
      <dgm:spPr/>
      <dgm:t>
        <a:bodyPr/>
        <a:lstStyle/>
        <a:p>
          <a:endParaRPr lang="tr-TR"/>
        </a:p>
      </dgm:t>
    </dgm:pt>
    <dgm:pt modelId="{4160209D-BC3B-184A-A101-B9D43E9ED5A2}">
      <dgm:prSet/>
      <dgm:spPr/>
      <dgm:t>
        <a:bodyPr/>
        <a:lstStyle/>
        <a:p>
          <a:r>
            <a:rPr lang="tr-TR" dirty="0" smtClean="0"/>
            <a:t>Yönetici</a:t>
          </a:r>
          <a:endParaRPr lang="tr-TR" dirty="0"/>
        </a:p>
      </dgm:t>
    </dgm:pt>
    <dgm:pt modelId="{6EDCBC90-4489-6F46-AE4D-148DDFF24CEB}" type="parTrans" cxnId="{D96F251C-DA00-CF42-81F6-E2A86562AB07}">
      <dgm:prSet/>
      <dgm:spPr/>
      <dgm:t>
        <a:bodyPr/>
        <a:lstStyle/>
        <a:p>
          <a:endParaRPr lang="tr-TR"/>
        </a:p>
      </dgm:t>
    </dgm:pt>
    <dgm:pt modelId="{B31B2271-AB31-C843-9858-F819AB021D2D}" type="sibTrans" cxnId="{D96F251C-DA00-CF42-81F6-E2A86562AB07}">
      <dgm:prSet/>
      <dgm:spPr/>
      <dgm:t>
        <a:bodyPr/>
        <a:lstStyle/>
        <a:p>
          <a:endParaRPr lang="tr-TR"/>
        </a:p>
      </dgm:t>
    </dgm:pt>
    <dgm:pt modelId="{7E9115A7-0BD0-BE4C-AC46-FC41D92BD172}" type="pres">
      <dgm:prSet presAssocID="{55CA14CA-E47C-414B-A0E1-F53844496A02}" presName="Name0" presStyleCnt="0">
        <dgm:presLayoutVars>
          <dgm:dir/>
          <dgm:resizeHandles val="exact"/>
        </dgm:presLayoutVars>
      </dgm:prSet>
      <dgm:spPr/>
    </dgm:pt>
    <dgm:pt modelId="{2B4F30B0-48FB-7C43-923C-F7B5A6EDF1B1}" type="pres">
      <dgm:prSet presAssocID="{55CA14CA-E47C-414B-A0E1-F53844496A02}" presName="vNodes" presStyleCnt="0"/>
      <dgm:spPr/>
    </dgm:pt>
    <dgm:pt modelId="{2BA796D1-7D1B-B441-90B6-A26230FCD863}" type="pres">
      <dgm:prSet presAssocID="{F46E92B3-9714-E54F-989E-A82640571417}" presName="node" presStyleLbl="node1" presStyleIdx="0" presStyleCnt="5">
        <dgm:presLayoutVars>
          <dgm:bulletEnabled val="1"/>
        </dgm:presLayoutVars>
      </dgm:prSet>
      <dgm:spPr/>
      <dgm:t>
        <a:bodyPr/>
        <a:lstStyle/>
        <a:p>
          <a:endParaRPr lang="tr-TR"/>
        </a:p>
      </dgm:t>
    </dgm:pt>
    <dgm:pt modelId="{B138FCB9-D5D2-9B49-B261-F0920212E1D5}" type="pres">
      <dgm:prSet presAssocID="{D297AAD8-78E7-344D-B88B-D911D800CE79}" presName="spacerT" presStyleCnt="0"/>
      <dgm:spPr/>
    </dgm:pt>
    <dgm:pt modelId="{399B2246-8665-9640-B839-C986E2E63E37}" type="pres">
      <dgm:prSet presAssocID="{D297AAD8-78E7-344D-B88B-D911D800CE79}" presName="sibTrans" presStyleLbl="sibTrans2D1" presStyleIdx="0" presStyleCnt="4"/>
      <dgm:spPr/>
      <dgm:t>
        <a:bodyPr/>
        <a:lstStyle/>
        <a:p>
          <a:endParaRPr lang="tr-TR"/>
        </a:p>
      </dgm:t>
    </dgm:pt>
    <dgm:pt modelId="{9F61F5E0-8AE4-3D40-B268-FBB027845448}" type="pres">
      <dgm:prSet presAssocID="{D297AAD8-78E7-344D-B88B-D911D800CE79}" presName="spacerB" presStyleCnt="0"/>
      <dgm:spPr/>
    </dgm:pt>
    <dgm:pt modelId="{BC5ADAD5-1204-8747-AA93-60715B362088}" type="pres">
      <dgm:prSet presAssocID="{FFFECE18-742E-D041-B710-7FE6F26A5D47}" presName="node" presStyleLbl="node1" presStyleIdx="1" presStyleCnt="5">
        <dgm:presLayoutVars>
          <dgm:bulletEnabled val="1"/>
        </dgm:presLayoutVars>
      </dgm:prSet>
      <dgm:spPr/>
      <dgm:t>
        <a:bodyPr/>
        <a:lstStyle/>
        <a:p>
          <a:endParaRPr lang="tr-TR"/>
        </a:p>
      </dgm:t>
    </dgm:pt>
    <dgm:pt modelId="{63DA8F46-5259-F84F-89CB-0AD646C13BD8}" type="pres">
      <dgm:prSet presAssocID="{6486BDA3-B360-1A4A-A627-B7662C71CCF8}" presName="spacerT" presStyleCnt="0"/>
      <dgm:spPr/>
    </dgm:pt>
    <dgm:pt modelId="{0FD2DE42-F916-054F-93DF-22CB91F84C61}" type="pres">
      <dgm:prSet presAssocID="{6486BDA3-B360-1A4A-A627-B7662C71CCF8}" presName="sibTrans" presStyleLbl="sibTrans2D1" presStyleIdx="1" presStyleCnt="4"/>
      <dgm:spPr/>
      <dgm:t>
        <a:bodyPr/>
        <a:lstStyle/>
        <a:p>
          <a:endParaRPr lang="tr-TR"/>
        </a:p>
      </dgm:t>
    </dgm:pt>
    <dgm:pt modelId="{858531B9-2C37-504C-86DF-37486D1E0A51}" type="pres">
      <dgm:prSet presAssocID="{6486BDA3-B360-1A4A-A627-B7662C71CCF8}" presName="spacerB" presStyleCnt="0"/>
      <dgm:spPr/>
    </dgm:pt>
    <dgm:pt modelId="{96355C5D-ED2A-DF4C-B5E0-05F3F8DF799A}" type="pres">
      <dgm:prSet presAssocID="{66DE0D99-ABD4-7749-9545-A239FF789F00}" presName="node" presStyleLbl="node1" presStyleIdx="2" presStyleCnt="5">
        <dgm:presLayoutVars>
          <dgm:bulletEnabled val="1"/>
        </dgm:presLayoutVars>
      </dgm:prSet>
      <dgm:spPr/>
      <dgm:t>
        <a:bodyPr/>
        <a:lstStyle/>
        <a:p>
          <a:endParaRPr lang="tr-TR"/>
        </a:p>
      </dgm:t>
    </dgm:pt>
    <dgm:pt modelId="{C0023E81-11D4-B346-8498-0647F5E7FE53}" type="pres">
      <dgm:prSet presAssocID="{64A5280B-C263-ED44-81F5-33C462BFAC80}" presName="spacerT" presStyleCnt="0"/>
      <dgm:spPr/>
    </dgm:pt>
    <dgm:pt modelId="{32FFA16D-6DF7-2745-9282-60D60DA39C81}" type="pres">
      <dgm:prSet presAssocID="{64A5280B-C263-ED44-81F5-33C462BFAC80}" presName="sibTrans" presStyleLbl="sibTrans2D1" presStyleIdx="2" presStyleCnt="4"/>
      <dgm:spPr/>
      <dgm:t>
        <a:bodyPr/>
        <a:lstStyle/>
        <a:p>
          <a:endParaRPr lang="tr-TR"/>
        </a:p>
      </dgm:t>
    </dgm:pt>
    <dgm:pt modelId="{952E6BEE-CFE9-0049-9B2F-C3894A967E93}" type="pres">
      <dgm:prSet presAssocID="{64A5280B-C263-ED44-81F5-33C462BFAC80}" presName="spacerB" presStyleCnt="0"/>
      <dgm:spPr/>
    </dgm:pt>
    <dgm:pt modelId="{8DDCE078-7411-8E4E-BF34-5C1C578AA152}" type="pres">
      <dgm:prSet presAssocID="{0FCC8C8B-3EC1-C947-9B1E-FA59386ACEBA}" presName="node" presStyleLbl="node1" presStyleIdx="3" presStyleCnt="5">
        <dgm:presLayoutVars>
          <dgm:bulletEnabled val="1"/>
        </dgm:presLayoutVars>
      </dgm:prSet>
      <dgm:spPr/>
      <dgm:t>
        <a:bodyPr/>
        <a:lstStyle/>
        <a:p>
          <a:endParaRPr lang="tr-TR"/>
        </a:p>
      </dgm:t>
    </dgm:pt>
    <dgm:pt modelId="{60EF44C2-8D75-8644-AFB7-90FCE367D087}" type="pres">
      <dgm:prSet presAssocID="{55CA14CA-E47C-414B-A0E1-F53844496A02}" presName="sibTransLast" presStyleLbl="sibTrans2D1" presStyleIdx="3" presStyleCnt="4"/>
      <dgm:spPr/>
      <dgm:t>
        <a:bodyPr/>
        <a:lstStyle/>
        <a:p>
          <a:endParaRPr lang="tr-TR"/>
        </a:p>
      </dgm:t>
    </dgm:pt>
    <dgm:pt modelId="{567EA6B0-B546-C24C-9F51-294DA00E40A7}" type="pres">
      <dgm:prSet presAssocID="{55CA14CA-E47C-414B-A0E1-F53844496A02}" presName="connectorText" presStyleLbl="sibTrans2D1" presStyleIdx="3" presStyleCnt="4"/>
      <dgm:spPr/>
      <dgm:t>
        <a:bodyPr/>
        <a:lstStyle/>
        <a:p>
          <a:endParaRPr lang="tr-TR"/>
        </a:p>
      </dgm:t>
    </dgm:pt>
    <dgm:pt modelId="{25C5C21A-4842-2245-902E-F21715D50BFD}" type="pres">
      <dgm:prSet presAssocID="{55CA14CA-E47C-414B-A0E1-F53844496A02}" presName="lastNode" presStyleLbl="node1" presStyleIdx="4" presStyleCnt="5">
        <dgm:presLayoutVars>
          <dgm:bulletEnabled val="1"/>
        </dgm:presLayoutVars>
      </dgm:prSet>
      <dgm:spPr/>
      <dgm:t>
        <a:bodyPr/>
        <a:lstStyle/>
        <a:p>
          <a:endParaRPr lang="tr-TR"/>
        </a:p>
      </dgm:t>
    </dgm:pt>
  </dgm:ptLst>
  <dgm:cxnLst>
    <dgm:cxn modelId="{6E320C91-8399-4443-A243-CBA60349D38F}" srcId="{55CA14CA-E47C-414B-A0E1-F53844496A02}" destId="{0FCC8C8B-3EC1-C947-9B1E-FA59386ACEBA}" srcOrd="3" destOrd="0" parTransId="{B7293910-F172-954B-9861-C317563D4FDB}" sibTransId="{89C74B88-4B3E-7E4A-9603-6924B6F86370}"/>
    <dgm:cxn modelId="{B9B57E19-44C9-FF48-A91F-C893C7751875}" srcId="{55CA14CA-E47C-414B-A0E1-F53844496A02}" destId="{66DE0D99-ABD4-7749-9545-A239FF789F00}" srcOrd="2" destOrd="0" parTransId="{2871A933-DB99-EC44-BB55-9B44CA8D304B}" sibTransId="{64A5280B-C263-ED44-81F5-33C462BFAC80}"/>
    <dgm:cxn modelId="{5306A21B-33E2-5545-9258-AEFAAB2070A9}" type="presOf" srcId="{66DE0D99-ABD4-7749-9545-A239FF789F00}" destId="{96355C5D-ED2A-DF4C-B5E0-05F3F8DF799A}" srcOrd="0" destOrd="0" presId="urn:microsoft.com/office/officeart/2005/8/layout/equation2"/>
    <dgm:cxn modelId="{BC037263-FAF6-1440-A0C3-897A4E192272}" type="presOf" srcId="{FFFECE18-742E-D041-B710-7FE6F26A5D47}" destId="{BC5ADAD5-1204-8747-AA93-60715B362088}" srcOrd="0" destOrd="0" presId="urn:microsoft.com/office/officeart/2005/8/layout/equation2"/>
    <dgm:cxn modelId="{85E92F43-F859-6248-B2AD-EE1DA3BA6F6C}" type="presOf" srcId="{0FCC8C8B-3EC1-C947-9B1E-FA59386ACEBA}" destId="{8DDCE078-7411-8E4E-BF34-5C1C578AA152}" srcOrd="0" destOrd="0" presId="urn:microsoft.com/office/officeart/2005/8/layout/equation2"/>
    <dgm:cxn modelId="{90532E6E-8563-CF47-9120-B50047D2CDDC}" type="presOf" srcId="{4160209D-BC3B-184A-A101-B9D43E9ED5A2}" destId="{25C5C21A-4842-2245-902E-F21715D50BFD}" srcOrd="0" destOrd="0" presId="urn:microsoft.com/office/officeart/2005/8/layout/equation2"/>
    <dgm:cxn modelId="{5B10A3E9-30FB-694F-8DEC-05A1EA9A6279}" type="presOf" srcId="{64A5280B-C263-ED44-81F5-33C462BFAC80}" destId="{32FFA16D-6DF7-2745-9282-60D60DA39C81}" srcOrd="0" destOrd="0" presId="urn:microsoft.com/office/officeart/2005/8/layout/equation2"/>
    <dgm:cxn modelId="{E9025BD1-8C7E-454D-8AD8-93D71E67E106}" srcId="{55CA14CA-E47C-414B-A0E1-F53844496A02}" destId="{FFFECE18-742E-D041-B710-7FE6F26A5D47}" srcOrd="1" destOrd="0" parTransId="{63B54A8C-4500-5744-909E-C3C043EE9700}" sibTransId="{6486BDA3-B360-1A4A-A627-B7662C71CCF8}"/>
    <dgm:cxn modelId="{E66CF4A2-23AF-9343-A446-BEE762F839B9}" type="presOf" srcId="{55CA14CA-E47C-414B-A0E1-F53844496A02}" destId="{7E9115A7-0BD0-BE4C-AC46-FC41D92BD172}" srcOrd="0" destOrd="0" presId="urn:microsoft.com/office/officeart/2005/8/layout/equation2"/>
    <dgm:cxn modelId="{13D9A74E-B8DA-764E-95EB-C33AD15816A0}" type="presOf" srcId="{F46E92B3-9714-E54F-989E-A82640571417}" destId="{2BA796D1-7D1B-B441-90B6-A26230FCD863}" srcOrd="0" destOrd="0" presId="urn:microsoft.com/office/officeart/2005/8/layout/equation2"/>
    <dgm:cxn modelId="{4586EAD9-E89D-DE48-9C47-27FE54DFDE0E}" type="presOf" srcId="{89C74B88-4B3E-7E4A-9603-6924B6F86370}" destId="{60EF44C2-8D75-8644-AFB7-90FCE367D087}" srcOrd="0" destOrd="0" presId="urn:microsoft.com/office/officeart/2005/8/layout/equation2"/>
    <dgm:cxn modelId="{DB55FD6A-F032-9E4B-9552-E261CF2245A3}" type="presOf" srcId="{6486BDA3-B360-1A4A-A627-B7662C71CCF8}" destId="{0FD2DE42-F916-054F-93DF-22CB91F84C61}" srcOrd="0" destOrd="0" presId="urn:microsoft.com/office/officeart/2005/8/layout/equation2"/>
    <dgm:cxn modelId="{D96F251C-DA00-CF42-81F6-E2A86562AB07}" srcId="{55CA14CA-E47C-414B-A0E1-F53844496A02}" destId="{4160209D-BC3B-184A-A101-B9D43E9ED5A2}" srcOrd="4" destOrd="0" parTransId="{6EDCBC90-4489-6F46-AE4D-148DDFF24CEB}" sibTransId="{B31B2271-AB31-C843-9858-F819AB021D2D}"/>
    <dgm:cxn modelId="{882AABB7-2BA2-D34F-AD95-DEA46035934A}" type="presOf" srcId="{D297AAD8-78E7-344D-B88B-D911D800CE79}" destId="{399B2246-8665-9640-B839-C986E2E63E37}" srcOrd="0" destOrd="0" presId="urn:microsoft.com/office/officeart/2005/8/layout/equation2"/>
    <dgm:cxn modelId="{3AB145EC-F0E0-1443-A027-76091DAFDE31}" type="presOf" srcId="{89C74B88-4B3E-7E4A-9603-6924B6F86370}" destId="{567EA6B0-B546-C24C-9F51-294DA00E40A7}" srcOrd="1" destOrd="0" presId="urn:microsoft.com/office/officeart/2005/8/layout/equation2"/>
    <dgm:cxn modelId="{F15FBBC8-61FE-BB48-8D0F-79445BB0435C}" srcId="{55CA14CA-E47C-414B-A0E1-F53844496A02}" destId="{F46E92B3-9714-E54F-989E-A82640571417}" srcOrd="0" destOrd="0" parTransId="{61A42A2D-F7B8-604A-B141-53D9068C9D37}" sibTransId="{D297AAD8-78E7-344D-B88B-D911D800CE79}"/>
    <dgm:cxn modelId="{477885DF-CDF9-8249-A36B-0E7212509E2A}" type="presParOf" srcId="{7E9115A7-0BD0-BE4C-AC46-FC41D92BD172}" destId="{2B4F30B0-48FB-7C43-923C-F7B5A6EDF1B1}" srcOrd="0" destOrd="0" presId="urn:microsoft.com/office/officeart/2005/8/layout/equation2"/>
    <dgm:cxn modelId="{525F3957-D9F8-2943-ACB9-DDB4F342F7AE}" type="presParOf" srcId="{2B4F30B0-48FB-7C43-923C-F7B5A6EDF1B1}" destId="{2BA796D1-7D1B-B441-90B6-A26230FCD863}" srcOrd="0" destOrd="0" presId="urn:microsoft.com/office/officeart/2005/8/layout/equation2"/>
    <dgm:cxn modelId="{D1AE9347-8299-6F43-AA37-9FD9554D3AEC}" type="presParOf" srcId="{2B4F30B0-48FB-7C43-923C-F7B5A6EDF1B1}" destId="{B138FCB9-D5D2-9B49-B261-F0920212E1D5}" srcOrd="1" destOrd="0" presId="urn:microsoft.com/office/officeart/2005/8/layout/equation2"/>
    <dgm:cxn modelId="{7055BA49-F7F5-4E43-A8ED-57E4299119B3}" type="presParOf" srcId="{2B4F30B0-48FB-7C43-923C-F7B5A6EDF1B1}" destId="{399B2246-8665-9640-B839-C986E2E63E37}" srcOrd="2" destOrd="0" presId="urn:microsoft.com/office/officeart/2005/8/layout/equation2"/>
    <dgm:cxn modelId="{4E2DAD0B-5B5E-E841-8E50-B6DC34BA5EC6}" type="presParOf" srcId="{2B4F30B0-48FB-7C43-923C-F7B5A6EDF1B1}" destId="{9F61F5E0-8AE4-3D40-B268-FBB027845448}" srcOrd="3" destOrd="0" presId="urn:microsoft.com/office/officeart/2005/8/layout/equation2"/>
    <dgm:cxn modelId="{9C6D3F40-2E14-B944-80D8-15CD3C6C5326}" type="presParOf" srcId="{2B4F30B0-48FB-7C43-923C-F7B5A6EDF1B1}" destId="{BC5ADAD5-1204-8747-AA93-60715B362088}" srcOrd="4" destOrd="0" presId="urn:microsoft.com/office/officeart/2005/8/layout/equation2"/>
    <dgm:cxn modelId="{57BBCDA5-A8BB-1341-B716-44453024A6B3}" type="presParOf" srcId="{2B4F30B0-48FB-7C43-923C-F7B5A6EDF1B1}" destId="{63DA8F46-5259-F84F-89CB-0AD646C13BD8}" srcOrd="5" destOrd="0" presId="urn:microsoft.com/office/officeart/2005/8/layout/equation2"/>
    <dgm:cxn modelId="{A8DA8A81-466E-0641-BC80-E529977127B5}" type="presParOf" srcId="{2B4F30B0-48FB-7C43-923C-F7B5A6EDF1B1}" destId="{0FD2DE42-F916-054F-93DF-22CB91F84C61}" srcOrd="6" destOrd="0" presId="urn:microsoft.com/office/officeart/2005/8/layout/equation2"/>
    <dgm:cxn modelId="{233A80D2-12A0-D843-9E3F-3C2D85E0A22A}" type="presParOf" srcId="{2B4F30B0-48FB-7C43-923C-F7B5A6EDF1B1}" destId="{858531B9-2C37-504C-86DF-37486D1E0A51}" srcOrd="7" destOrd="0" presId="urn:microsoft.com/office/officeart/2005/8/layout/equation2"/>
    <dgm:cxn modelId="{B6D7484F-866A-AD47-95EE-DF9A141D0C44}" type="presParOf" srcId="{2B4F30B0-48FB-7C43-923C-F7B5A6EDF1B1}" destId="{96355C5D-ED2A-DF4C-B5E0-05F3F8DF799A}" srcOrd="8" destOrd="0" presId="urn:microsoft.com/office/officeart/2005/8/layout/equation2"/>
    <dgm:cxn modelId="{85460547-4DE2-184B-BCF0-F6DA8F3CD963}" type="presParOf" srcId="{2B4F30B0-48FB-7C43-923C-F7B5A6EDF1B1}" destId="{C0023E81-11D4-B346-8498-0647F5E7FE53}" srcOrd="9" destOrd="0" presId="urn:microsoft.com/office/officeart/2005/8/layout/equation2"/>
    <dgm:cxn modelId="{6BE2C6D4-C6DA-614C-B62D-3E15D549E115}" type="presParOf" srcId="{2B4F30B0-48FB-7C43-923C-F7B5A6EDF1B1}" destId="{32FFA16D-6DF7-2745-9282-60D60DA39C81}" srcOrd="10" destOrd="0" presId="urn:microsoft.com/office/officeart/2005/8/layout/equation2"/>
    <dgm:cxn modelId="{7829D68F-B8A8-5F45-AA1B-8D72C657D38E}" type="presParOf" srcId="{2B4F30B0-48FB-7C43-923C-F7B5A6EDF1B1}" destId="{952E6BEE-CFE9-0049-9B2F-C3894A967E93}" srcOrd="11" destOrd="0" presId="urn:microsoft.com/office/officeart/2005/8/layout/equation2"/>
    <dgm:cxn modelId="{1DA9A6E2-FE22-9147-B782-E7DD3BD26895}" type="presParOf" srcId="{2B4F30B0-48FB-7C43-923C-F7B5A6EDF1B1}" destId="{8DDCE078-7411-8E4E-BF34-5C1C578AA152}" srcOrd="12" destOrd="0" presId="urn:microsoft.com/office/officeart/2005/8/layout/equation2"/>
    <dgm:cxn modelId="{409775EE-E37F-2C40-8222-29E42D434762}" type="presParOf" srcId="{7E9115A7-0BD0-BE4C-AC46-FC41D92BD172}" destId="{60EF44C2-8D75-8644-AFB7-90FCE367D087}" srcOrd="1" destOrd="0" presId="urn:microsoft.com/office/officeart/2005/8/layout/equation2"/>
    <dgm:cxn modelId="{BD74603D-8835-DD43-8AB3-2060581CBC9D}" type="presParOf" srcId="{60EF44C2-8D75-8644-AFB7-90FCE367D087}" destId="{567EA6B0-B546-C24C-9F51-294DA00E40A7}" srcOrd="0" destOrd="0" presId="urn:microsoft.com/office/officeart/2005/8/layout/equation2"/>
    <dgm:cxn modelId="{7153CBDC-16A7-BC4F-907C-5996D5903530}" type="presParOf" srcId="{7E9115A7-0BD0-BE4C-AC46-FC41D92BD172}" destId="{25C5C21A-4842-2245-902E-F21715D50BFD}"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E1B87D-2F4D-433D-A150-27B25D4A8315}"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tr-TR"/>
        </a:p>
      </dgm:t>
    </dgm:pt>
    <dgm:pt modelId="{E06E75F8-47BF-4125-B8F6-00BA02D5E71B}">
      <dgm:prSet phldrT="[Metin]"/>
      <dgm:spPr/>
      <dgm:t>
        <a:bodyPr/>
        <a:lstStyle/>
        <a:p>
          <a:r>
            <a:rPr lang="tr-TR" dirty="0" smtClean="0"/>
            <a:t>Kavramsal beceri</a:t>
          </a:r>
          <a:endParaRPr lang="tr-TR" dirty="0"/>
        </a:p>
      </dgm:t>
    </dgm:pt>
    <dgm:pt modelId="{154AEEEC-1F4E-45F7-A1A2-9DC28D9B83DA}" type="parTrans" cxnId="{1F7850F8-F18D-4D8C-8EEB-A379E3A7754A}">
      <dgm:prSet/>
      <dgm:spPr/>
      <dgm:t>
        <a:bodyPr/>
        <a:lstStyle/>
        <a:p>
          <a:endParaRPr lang="tr-TR"/>
        </a:p>
      </dgm:t>
    </dgm:pt>
    <dgm:pt modelId="{644F32BE-6662-444D-A3CC-CBB7E13C0337}" type="sibTrans" cxnId="{1F7850F8-F18D-4D8C-8EEB-A379E3A7754A}">
      <dgm:prSet/>
      <dgm:spPr/>
      <dgm:t>
        <a:bodyPr/>
        <a:lstStyle/>
        <a:p>
          <a:endParaRPr lang="tr-TR"/>
        </a:p>
      </dgm:t>
    </dgm:pt>
    <dgm:pt modelId="{6B110438-07A3-48EC-8A19-99EA031B1AC8}">
      <dgm:prSet phldrT="[Metin]"/>
      <dgm:spPr/>
      <dgm:t>
        <a:bodyPr/>
        <a:lstStyle/>
        <a:p>
          <a:r>
            <a:rPr lang="tr-TR" dirty="0" smtClean="0"/>
            <a:t>İnsan ilişkileri becerisi</a:t>
          </a:r>
          <a:endParaRPr lang="tr-TR" dirty="0"/>
        </a:p>
      </dgm:t>
    </dgm:pt>
    <dgm:pt modelId="{117793D2-31C9-46F7-8C50-83B515DED717}" type="parTrans" cxnId="{AA4313A6-11EA-4E22-BCAC-FF175D263268}">
      <dgm:prSet/>
      <dgm:spPr/>
      <dgm:t>
        <a:bodyPr/>
        <a:lstStyle/>
        <a:p>
          <a:endParaRPr lang="tr-TR"/>
        </a:p>
      </dgm:t>
    </dgm:pt>
    <dgm:pt modelId="{6200E180-EA39-400F-947A-6AA3232C1F5F}" type="sibTrans" cxnId="{AA4313A6-11EA-4E22-BCAC-FF175D263268}">
      <dgm:prSet/>
      <dgm:spPr/>
      <dgm:t>
        <a:bodyPr/>
        <a:lstStyle/>
        <a:p>
          <a:endParaRPr lang="tr-TR"/>
        </a:p>
      </dgm:t>
    </dgm:pt>
    <dgm:pt modelId="{B3EE1CE4-BD9D-430D-A14E-94B16975F7FE}">
      <dgm:prSet phldrT="[Metin]"/>
      <dgm:spPr/>
      <dgm:t>
        <a:bodyPr/>
        <a:lstStyle/>
        <a:p>
          <a:r>
            <a:rPr lang="tr-TR" dirty="0" smtClean="0"/>
            <a:t>Teknik beceri</a:t>
          </a:r>
          <a:endParaRPr lang="tr-TR" dirty="0"/>
        </a:p>
      </dgm:t>
    </dgm:pt>
    <dgm:pt modelId="{8A42C1F9-6962-4E2B-A955-5DCD3463E00E}" type="parTrans" cxnId="{C4E10160-3725-46CB-88F2-011AA2BA0275}">
      <dgm:prSet/>
      <dgm:spPr/>
      <dgm:t>
        <a:bodyPr/>
        <a:lstStyle/>
        <a:p>
          <a:endParaRPr lang="tr-TR"/>
        </a:p>
      </dgm:t>
    </dgm:pt>
    <dgm:pt modelId="{842778C5-58B2-4110-AC2D-9E91FD874245}" type="sibTrans" cxnId="{C4E10160-3725-46CB-88F2-011AA2BA0275}">
      <dgm:prSet/>
      <dgm:spPr/>
      <dgm:t>
        <a:bodyPr/>
        <a:lstStyle/>
        <a:p>
          <a:endParaRPr lang="tr-TR"/>
        </a:p>
      </dgm:t>
    </dgm:pt>
    <dgm:pt modelId="{9457C9F0-2F18-49C1-ABC3-EACB299C2411}">
      <dgm:prSet phldrT="[Metin]" phldr="1"/>
      <dgm:spPr/>
      <dgm:t>
        <a:bodyPr/>
        <a:lstStyle/>
        <a:p>
          <a:endParaRPr lang="tr-TR" dirty="0"/>
        </a:p>
      </dgm:t>
    </dgm:pt>
    <dgm:pt modelId="{062EDD3E-0AB7-4279-AC19-738CE9236566}" type="sibTrans" cxnId="{D66CAE50-CF73-4189-8F41-7E846311EC24}">
      <dgm:prSet/>
      <dgm:spPr/>
      <dgm:t>
        <a:bodyPr/>
        <a:lstStyle/>
        <a:p>
          <a:endParaRPr lang="tr-TR"/>
        </a:p>
      </dgm:t>
    </dgm:pt>
    <dgm:pt modelId="{5FEEBFF8-48D1-4C4C-A9F7-C9E36391F173}" type="parTrans" cxnId="{D66CAE50-CF73-4189-8F41-7E846311EC24}">
      <dgm:prSet/>
      <dgm:spPr/>
      <dgm:t>
        <a:bodyPr/>
        <a:lstStyle/>
        <a:p>
          <a:endParaRPr lang="tr-TR"/>
        </a:p>
      </dgm:t>
    </dgm:pt>
    <dgm:pt modelId="{9A8E87B8-1813-47B7-8BC8-F4ECDAA53202}" type="pres">
      <dgm:prSet presAssocID="{67E1B87D-2F4D-433D-A150-27B25D4A8315}" presName="vert0" presStyleCnt="0">
        <dgm:presLayoutVars>
          <dgm:dir/>
          <dgm:animOne val="branch"/>
          <dgm:animLvl val="lvl"/>
        </dgm:presLayoutVars>
      </dgm:prSet>
      <dgm:spPr/>
      <dgm:t>
        <a:bodyPr/>
        <a:lstStyle/>
        <a:p>
          <a:endParaRPr lang="tr-TR"/>
        </a:p>
      </dgm:t>
    </dgm:pt>
    <dgm:pt modelId="{E5C00805-A5A2-463B-8789-565A5C963221}" type="pres">
      <dgm:prSet presAssocID="{9457C9F0-2F18-49C1-ABC3-EACB299C2411}" presName="thickLine" presStyleLbl="alignNode1" presStyleIdx="0" presStyleCnt="1"/>
      <dgm:spPr/>
    </dgm:pt>
    <dgm:pt modelId="{30F8A2F5-A33B-4AD0-AC07-981E2A65060A}" type="pres">
      <dgm:prSet presAssocID="{9457C9F0-2F18-49C1-ABC3-EACB299C2411}" presName="horz1" presStyleCnt="0"/>
      <dgm:spPr/>
    </dgm:pt>
    <dgm:pt modelId="{66409164-FEEC-48E0-B7E6-7EF1CD342AED}" type="pres">
      <dgm:prSet presAssocID="{9457C9F0-2F18-49C1-ABC3-EACB299C2411}" presName="tx1" presStyleLbl="revTx" presStyleIdx="0" presStyleCnt="4"/>
      <dgm:spPr/>
      <dgm:t>
        <a:bodyPr/>
        <a:lstStyle/>
        <a:p>
          <a:endParaRPr lang="tr-TR"/>
        </a:p>
      </dgm:t>
    </dgm:pt>
    <dgm:pt modelId="{752C5EF2-3FA0-45E9-838C-36B9E35312AC}" type="pres">
      <dgm:prSet presAssocID="{9457C9F0-2F18-49C1-ABC3-EACB299C2411}" presName="vert1" presStyleCnt="0"/>
      <dgm:spPr/>
    </dgm:pt>
    <dgm:pt modelId="{089BD188-E937-4F3F-B093-B5F35E5B46D6}" type="pres">
      <dgm:prSet presAssocID="{E06E75F8-47BF-4125-B8F6-00BA02D5E71B}" presName="vertSpace2a" presStyleCnt="0"/>
      <dgm:spPr/>
    </dgm:pt>
    <dgm:pt modelId="{19048A5F-E72B-4A52-8551-6617B5713496}" type="pres">
      <dgm:prSet presAssocID="{E06E75F8-47BF-4125-B8F6-00BA02D5E71B}" presName="horz2" presStyleCnt="0"/>
      <dgm:spPr/>
    </dgm:pt>
    <dgm:pt modelId="{B8723CF5-4451-4E7B-9057-E49DB6D0AC44}" type="pres">
      <dgm:prSet presAssocID="{E06E75F8-47BF-4125-B8F6-00BA02D5E71B}" presName="horzSpace2" presStyleCnt="0"/>
      <dgm:spPr/>
    </dgm:pt>
    <dgm:pt modelId="{F11D5661-BC35-4C1E-BE40-030AADACCCA7}" type="pres">
      <dgm:prSet presAssocID="{E06E75F8-47BF-4125-B8F6-00BA02D5E71B}" presName="tx2" presStyleLbl="revTx" presStyleIdx="1" presStyleCnt="4"/>
      <dgm:spPr/>
      <dgm:t>
        <a:bodyPr/>
        <a:lstStyle/>
        <a:p>
          <a:endParaRPr lang="tr-TR"/>
        </a:p>
      </dgm:t>
    </dgm:pt>
    <dgm:pt modelId="{73E4084E-5740-4476-9E23-C2064FE2AE71}" type="pres">
      <dgm:prSet presAssocID="{E06E75F8-47BF-4125-B8F6-00BA02D5E71B}" presName="vert2" presStyleCnt="0"/>
      <dgm:spPr/>
    </dgm:pt>
    <dgm:pt modelId="{E9EA85FC-44B6-40D6-888A-7C09B740B5F6}" type="pres">
      <dgm:prSet presAssocID="{E06E75F8-47BF-4125-B8F6-00BA02D5E71B}" presName="thinLine2b" presStyleLbl="callout" presStyleIdx="0" presStyleCnt="3"/>
      <dgm:spPr/>
    </dgm:pt>
    <dgm:pt modelId="{32678F20-E82B-49EE-B62A-D538DD91D785}" type="pres">
      <dgm:prSet presAssocID="{E06E75F8-47BF-4125-B8F6-00BA02D5E71B}" presName="vertSpace2b" presStyleCnt="0"/>
      <dgm:spPr/>
    </dgm:pt>
    <dgm:pt modelId="{F4505E78-CF3D-4C0B-94F9-8F50746EFF84}" type="pres">
      <dgm:prSet presAssocID="{6B110438-07A3-48EC-8A19-99EA031B1AC8}" presName="horz2" presStyleCnt="0"/>
      <dgm:spPr/>
    </dgm:pt>
    <dgm:pt modelId="{0AFA6BCB-725F-4D36-B912-66819848AF1D}" type="pres">
      <dgm:prSet presAssocID="{6B110438-07A3-48EC-8A19-99EA031B1AC8}" presName="horzSpace2" presStyleCnt="0"/>
      <dgm:spPr/>
    </dgm:pt>
    <dgm:pt modelId="{1F2E5211-7EC3-4FC6-AD68-691C79122733}" type="pres">
      <dgm:prSet presAssocID="{6B110438-07A3-48EC-8A19-99EA031B1AC8}" presName="tx2" presStyleLbl="revTx" presStyleIdx="2" presStyleCnt="4"/>
      <dgm:spPr/>
      <dgm:t>
        <a:bodyPr/>
        <a:lstStyle/>
        <a:p>
          <a:endParaRPr lang="tr-TR"/>
        </a:p>
      </dgm:t>
    </dgm:pt>
    <dgm:pt modelId="{B2FF75A3-80EC-4341-A856-26A949D961E8}" type="pres">
      <dgm:prSet presAssocID="{6B110438-07A3-48EC-8A19-99EA031B1AC8}" presName="vert2" presStyleCnt="0"/>
      <dgm:spPr/>
    </dgm:pt>
    <dgm:pt modelId="{1F784F1A-8BC0-4839-B8BF-283FA2890D27}" type="pres">
      <dgm:prSet presAssocID="{6B110438-07A3-48EC-8A19-99EA031B1AC8}" presName="thinLine2b" presStyleLbl="callout" presStyleIdx="1" presStyleCnt="3"/>
      <dgm:spPr/>
    </dgm:pt>
    <dgm:pt modelId="{BE6B99DE-F053-42AF-8FD7-7238721F6F8B}" type="pres">
      <dgm:prSet presAssocID="{6B110438-07A3-48EC-8A19-99EA031B1AC8}" presName="vertSpace2b" presStyleCnt="0"/>
      <dgm:spPr/>
    </dgm:pt>
    <dgm:pt modelId="{D8DE9F7F-1B48-4E00-8809-83338E99E39A}" type="pres">
      <dgm:prSet presAssocID="{B3EE1CE4-BD9D-430D-A14E-94B16975F7FE}" presName="horz2" presStyleCnt="0"/>
      <dgm:spPr/>
    </dgm:pt>
    <dgm:pt modelId="{89345B2A-DEB9-4B97-A7D4-55910CAE5C81}" type="pres">
      <dgm:prSet presAssocID="{B3EE1CE4-BD9D-430D-A14E-94B16975F7FE}" presName="horzSpace2" presStyleCnt="0"/>
      <dgm:spPr/>
    </dgm:pt>
    <dgm:pt modelId="{6C9687C3-921D-492A-B73B-F22D058443C6}" type="pres">
      <dgm:prSet presAssocID="{B3EE1CE4-BD9D-430D-A14E-94B16975F7FE}" presName="tx2" presStyleLbl="revTx" presStyleIdx="3" presStyleCnt="4"/>
      <dgm:spPr/>
      <dgm:t>
        <a:bodyPr/>
        <a:lstStyle/>
        <a:p>
          <a:endParaRPr lang="tr-TR"/>
        </a:p>
      </dgm:t>
    </dgm:pt>
    <dgm:pt modelId="{69E752CE-CF14-4D89-94AD-21DFDA306A0D}" type="pres">
      <dgm:prSet presAssocID="{B3EE1CE4-BD9D-430D-A14E-94B16975F7FE}" presName="vert2" presStyleCnt="0"/>
      <dgm:spPr/>
    </dgm:pt>
    <dgm:pt modelId="{F8BDF582-A0E9-4B2B-AD91-1524BFE35108}" type="pres">
      <dgm:prSet presAssocID="{B3EE1CE4-BD9D-430D-A14E-94B16975F7FE}" presName="thinLine2b" presStyleLbl="callout" presStyleIdx="2" presStyleCnt="3"/>
      <dgm:spPr/>
    </dgm:pt>
    <dgm:pt modelId="{90C5C9F0-8D01-45A5-9601-0E438720E295}" type="pres">
      <dgm:prSet presAssocID="{B3EE1CE4-BD9D-430D-A14E-94B16975F7FE}" presName="vertSpace2b" presStyleCnt="0"/>
      <dgm:spPr/>
    </dgm:pt>
  </dgm:ptLst>
  <dgm:cxnLst>
    <dgm:cxn modelId="{D66CAE50-CF73-4189-8F41-7E846311EC24}" srcId="{67E1B87D-2F4D-433D-A150-27B25D4A8315}" destId="{9457C9F0-2F18-49C1-ABC3-EACB299C2411}" srcOrd="0" destOrd="0" parTransId="{5FEEBFF8-48D1-4C4C-A9F7-C9E36391F173}" sibTransId="{062EDD3E-0AB7-4279-AC19-738CE9236566}"/>
    <dgm:cxn modelId="{923ED465-1499-7844-83C0-1C9A5380CE0A}" type="presOf" srcId="{6B110438-07A3-48EC-8A19-99EA031B1AC8}" destId="{1F2E5211-7EC3-4FC6-AD68-691C79122733}" srcOrd="0" destOrd="0" presId="urn:microsoft.com/office/officeart/2008/layout/LinedList"/>
    <dgm:cxn modelId="{866B998E-B654-044B-BA6B-B1C545FE6444}" type="presOf" srcId="{E06E75F8-47BF-4125-B8F6-00BA02D5E71B}" destId="{F11D5661-BC35-4C1E-BE40-030AADACCCA7}" srcOrd="0" destOrd="0" presId="urn:microsoft.com/office/officeart/2008/layout/LinedList"/>
    <dgm:cxn modelId="{C4A74ED7-1328-1F45-9F15-509ECE24797A}" type="presOf" srcId="{B3EE1CE4-BD9D-430D-A14E-94B16975F7FE}" destId="{6C9687C3-921D-492A-B73B-F22D058443C6}" srcOrd="0" destOrd="0" presId="urn:microsoft.com/office/officeart/2008/layout/LinedList"/>
    <dgm:cxn modelId="{1F7850F8-F18D-4D8C-8EEB-A379E3A7754A}" srcId="{9457C9F0-2F18-49C1-ABC3-EACB299C2411}" destId="{E06E75F8-47BF-4125-B8F6-00BA02D5E71B}" srcOrd="0" destOrd="0" parTransId="{154AEEEC-1F4E-45F7-A1A2-9DC28D9B83DA}" sibTransId="{644F32BE-6662-444D-A3CC-CBB7E13C0337}"/>
    <dgm:cxn modelId="{0C58B456-6048-234C-BEB4-52DDE045DEE1}" type="presOf" srcId="{67E1B87D-2F4D-433D-A150-27B25D4A8315}" destId="{9A8E87B8-1813-47B7-8BC8-F4ECDAA53202}" srcOrd="0" destOrd="0" presId="urn:microsoft.com/office/officeart/2008/layout/LinedList"/>
    <dgm:cxn modelId="{AA4313A6-11EA-4E22-BCAC-FF175D263268}" srcId="{9457C9F0-2F18-49C1-ABC3-EACB299C2411}" destId="{6B110438-07A3-48EC-8A19-99EA031B1AC8}" srcOrd="1" destOrd="0" parTransId="{117793D2-31C9-46F7-8C50-83B515DED717}" sibTransId="{6200E180-EA39-400F-947A-6AA3232C1F5F}"/>
    <dgm:cxn modelId="{C2495D36-650D-1048-A91A-EAE223DC25BE}" type="presOf" srcId="{9457C9F0-2F18-49C1-ABC3-EACB299C2411}" destId="{66409164-FEEC-48E0-B7E6-7EF1CD342AED}" srcOrd="0" destOrd="0" presId="urn:microsoft.com/office/officeart/2008/layout/LinedList"/>
    <dgm:cxn modelId="{C4E10160-3725-46CB-88F2-011AA2BA0275}" srcId="{9457C9F0-2F18-49C1-ABC3-EACB299C2411}" destId="{B3EE1CE4-BD9D-430D-A14E-94B16975F7FE}" srcOrd="2" destOrd="0" parTransId="{8A42C1F9-6962-4E2B-A955-5DCD3463E00E}" sibTransId="{842778C5-58B2-4110-AC2D-9E91FD874245}"/>
    <dgm:cxn modelId="{219AB3B3-9DD2-A641-A915-43D240A6E475}" type="presParOf" srcId="{9A8E87B8-1813-47B7-8BC8-F4ECDAA53202}" destId="{E5C00805-A5A2-463B-8789-565A5C963221}" srcOrd="0" destOrd="0" presId="urn:microsoft.com/office/officeart/2008/layout/LinedList"/>
    <dgm:cxn modelId="{777F0D01-A254-CC4A-8367-397041AF8AEF}" type="presParOf" srcId="{9A8E87B8-1813-47B7-8BC8-F4ECDAA53202}" destId="{30F8A2F5-A33B-4AD0-AC07-981E2A65060A}" srcOrd="1" destOrd="0" presId="urn:microsoft.com/office/officeart/2008/layout/LinedList"/>
    <dgm:cxn modelId="{8D4B6436-2810-C542-884F-C1458E4B08E5}" type="presParOf" srcId="{30F8A2F5-A33B-4AD0-AC07-981E2A65060A}" destId="{66409164-FEEC-48E0-B7E6-7EF1CD342AED}" srcOrd="0" destOrd="0" presId="urn:microsoft.com/office/officeart/2008/layout/LinedList"/>
    <dgm:cxn modelId="{8C2DB38A-BED4-7640-AD51-FD3EFCD5BE9D}" type="presParOf" srcId="{30F8A2F5-A33B-4AD0-AC07-981E2A65060A}" destId="{752C5EF2-3FA0-45E9-838C-36B9E35312AC}" srcOrd="1" destOrd="0" presId="urn:microsoft.com/office/officeart/2008/layout/LinedList"/>
    <dgm:cxn modelId="{0A96AED7-D65B-414D-ABAA-8EAF5B50BF86}" type="presParOf" srcId="{752C5EF2-3FA0-45E9-838C-36B9E35312AC}" destId="{089BD188-E937-4F3F-B093-B5F35E5B46D6}" srcOrd="0" destOrd="0" presId="urn:microsoft.com/office/officeart/2008/layout/LinedList"/>
    <dgm:cxn modelId="{091D341E-AE60-A345-8C96-7C11D3F5D041}" type="presParOf" srcId="{752C5EF2-3FA0-45E9-838C-36B9E35312AC}" destId="{19048A5F-E72B-4A52-8551-6617B5713496}" srcOrd="1" destOrd="0" presId="urn:microsoft.com/office/officeart/2008/layout/LinedList"/>
    <dgm:cxn modelId="{4626B13C-25F4-1848-AACE-916D278AAB07}" type="presParOf" srcId="{19048A5F-E72B-4A52-8551-6617B5713496}" destId="{B8723CF5-4451-4E7B-9057-E49DB6D0AC44}" srcOrd="0" destOrd="0" presId="urn:microsoft.com/office/officeart/2008/layout/LinedList"/>
    <dgm:cxn modelId="{06FA29F4-B7F9-224B-A074-96C29AA2657A}" type="presParOf" srcId="{19048A5F-E72B-4A52-8551-6617B5713496}" destId="{F11D5661-BC35-4C1E-BE40-030AADACCCA7}" srcOrd="1" destOrd="0" presId="urn:microsoft.com/office/officeart/2008/layout/LinedList"/>
    <dgm:cxn modelId="{EA8A7DC9-2FF0-F842-BD7D-159B2071D3CB}" type="presParOf" srcId="{19048A5F-E72B-4A52-8551-6617B5713496}" destId="{73E4084E-5740-4476-9E23-C2064FE2AE71}" srcOrd="2" destOrd="0" presId="urn:microsoft.com/office/officeart/2008/layout/LinedList"/>
    <dgm:cxn modelId="{B470BFF1-1EB3-EA44-AB1C-1F83658D95A3}" type="presParOf" srcId="{752C5EF2-3FA0-45E9-838C-36B9E35312AC}" destId="{E9EA85FC-44B6-40D6-888A-7C09B740B5F6}" srcOrd="2" destOrd="0" presId="urn:microsoft.com/office/officeart/2008/layout/LinedList"/>
    <dgm:cxn modelId="{BE883098-F89B-4447-B77E-D984E85613C6}" type="presParOf" srcId="{752C5EF2-3FA0-45E9-838C-36B9E35312AC}" destId="{32678F20-E82B-49EE-B62A-D538DD91D785}" srcOrd="3" destOrd="0" presId="urn:microsoft.com/office/officeart/2008/layout/LinedList"/>
    <dgm:cxn modelId="{2C9B2799-6357-8C46-AB61-9AC36A0A54FA}" type="presParOf" srcId="{752C5EF2-3FA0-45E9-838C-36B9E35312AC}" destId="{F4505E78-CF3D-4C0B-94F9-8F50746EFF84}" srcOrd="4" destOrd="0" presId="urn:microsoft.com/office/officeart/2008/layout/LinedList"/>
    <dgm:cxn modelId="{BB3E2F19-A129-2049-B7BA-89E866749EC2}" type="presParOf" srcId="{F4505E78-CF3D-4C0B-94F9-8F50746EFF84}" destId="{0AFA6BCB-725F-4D36-B912-66819848AF1D}" srcOrd="0" destOrd="0" presId="urn:microsoft.com/office/officeart/2008/layout/LinedList"/>
    <dgm:cxn modelId="{1254BC1B-48AC-884A-9B04-44BDF5742610}" type="presParOf" srcId="{F4505E78-CF3D-4C0B-94F9-8F50746EFF84}" destId="{1F2E5211-7EC3-4FC6-AD68-691C79122733}" srcOrd="1" destOrd="0" presId="urn:microsoft.com/office/officeart/2008/layout/LinedList"/>
    <dgm:cxn modelId="{EB4F747E-9535-0145-8F12-A235F58D536E}" type="presParOf" srcId="{F4505E78-CF3D-4C0B-94F9-8F50746EFF84}" destId="{B2FF75A3-80EC-4341-A856-26A949D961E8}" srcOrd="2" destOrd="0" presId="urn:microsoft.com/office/officeart/2008/layout/LinedList"/>
    <dgm:cxn modelId="{38647B58-127D-3047-AE2B-5CCCF89AAC80}" type="presParOf" srcId="{752C5EF2-3FA0-45E9-838C-36B9E35312AC}" destId="{1F784F1A-8BC0-4839-B8BF-283FA2890D27}" srcOrd="5" destOrd="0" presId="urn:microsoft.com/office/officeart/2008/layout/LinedList"/>
    <dgm:cxn modelId="{CCAA8B5B-46B4-BC4A-BD83-1FCA9BE267CE}" type="presParOf" srcId="{752C5EF2-3FA0-45E9-838C-36B9E35312AC}" destId="{BE6B99DE-F053-42AF-8FD7-7238721F6F8B}" srcOrd="6" destOrd="0" presId="urn:microsoft.com/office/officeart/2008/layout/LinedList"/>
    <dgm:cxn modelId="{26B7881A-03A0-C446-A150-82AC4B4A99F9}" type="presParOf" srcId="{752C5EF2-3FA0-45E9-838C-36B9E35312AC}" destId="{D8DE9F7F-1B48-4E00-8809-83338E99E39A}" srcOrd="7" destOrd="0" presId="urn:microsoft.com/office/officeart/2008/layout/LinedList"/>
    <dgm:cxn modelId="{28E7BE6E-D60F-9A41-BF6A-1D1A5ABB39BF}" type="presParOf" srcId="{D8DE9F7F-1B48-4E00-8809-83338E99E39A}" destId="{89345B2A-DEB9-4B97-A7D4-55910CAE5C81}" srcOrd="0" destOrd="0" presId="urn:microsoft.com/office/officeart/2008/layout/LinedList"/>
    <dgm:cxn modelId="{C63C356A-463A-BB42-88A1-9135ACB45662}" type="presParOf" srcId="{D8DE9F7F-1B48-4E00-8809-83338E99E39A}" destId="{6C9687C3-921D-492A-B73B-F22D058443C6}" srcOrd="1" destOrd="0" presId="urn:microsoft.com/office/officeart/2008/layout/LinedList"/>
    <dgm:cxn modelId="{03B83246-09CE-8740-BAAA-3921A60C9F5C}" type="presParOf" srcId="{D8DE9F7F-1B48-4E00-8809-83338E99E39A}" destId="{69E752CE-CF14-4D89-94AD-21DFDA306A0D}" srcOrd="2" destOrd="0" presId="urn:microsoft.com/office/officeart/2008/layout/LinedList"/>
    <dgm:cxn modelId="{00536709-2A21-E043-8152-874E0F56A160}" type="presParOf" srcId="{752C5EF2-3FA0-45E9-838C-36B9E35312AC}" destId="{F8BDF582-A0E9-4B2B-AD91-1524BFE35108}" srcOrd="8" destOrd="0" presId="urn:microsoft.com/office/officeart/2008/layout/LinedList"/>
    <dgm:cxn modelId="{3D4D2656-AF99-9649-B836-696735035226}" type="presParOf" srcId="{752C5EF2-3FA0-45E9-838C-36B9E35312AC}" destId="{90C5C9F0-8D01-45A5-9601-0E438720E295}"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BD1081-032B-4E49-9699-818796B24768}" type="doc">
      <dgm:prSet loTypeId="urn:microsoft.com/office/officeart/2005/8/layout/pyramid1" loCatId="pyramid" qsTypeId="urn:microsoft.com/office/officeart/2005/8/quickstyle/3d1" qsCatId="3D" csTypeId="urn:microsoft.com/office/officeart/2005/8/colors/colorful1#2" csCatId="colorful" phldr="1"/>
      <dgm:spPr/>
    </dgm:pt>
    <dgm:pt modelId="{DB939E6E-6466-4D2E-B7E3-EA44D44D7905}">
      <dgm:prSet phldrT="[Metin]" custT="1"/>
      <dgm:spPr/>
      <dgm:t>
        <a:bodyPr/>
        <a:lstStyle/>
        <a:p>
          <a:endParaRPr lang="tr-TR" sz="2400" dirty="0" smtClean="0"/>
        </a:p>
        <a:p>
          <a:r>
            <a:rPr lang="tr-TR" sz="2400" dirty="0" smtClean="0"/>
            <a:t>Tepe</a:t>
          </a:r>
        </a:p>
        <a:p>
          <a:r>
            <a:rPr lang="tr-TR" sz="2400" dirty="0" smtClean="0"/>
            <a:t>Yönetimi</a:t>
          </a:r>
          <a:endParaRPr lang="tr-TR" sz="2400" dirty="0"/>
        </a:p>
      </dgm:t>
    </dgm:pt>
    <dgm:pt modelId="{10C5E1AD-3DE0-4656-9011-0E2BEFF219AE}" type="parTrans" cxnId="{2BED5001-2A2C-448C-9673-6A374A398394}">
      <dgm:prSet/>
      <dgm:spPr/>
      <dgm:t>
        <a:bodyPr/>
        <a:lstStyle/>
        <a:p>
          <a:endParaRPr lang="tr-TR"/>
        </a:p>
      </dgm:t>
    </dgm:pt>
    <dgm:pt modelId="{DA236EA4-F755-4578-BA8D-CC22CF72EF3C}" type="sibTrans" cxnId="{2BED5001-2A2C-448C-9673-6A374A398394}">
      <dgm:prSet/>
      <dgm:spPr/>
      <dgm:t>
        <a:bodyPr/>
        <a:lstStyle/>
        <a:p>
          <a:endParaRPr lang="tr-TR"/>
        </a:p>
      </dgm:t>
    </dgm:pt>
    <dgm:pt modelId="{67D00F7B-3F1A-4818-8608-2B17B53BE2D7}">
      <dgm:prSet phldrT="[Metin]" custT="1"/>
      <dgm:spPr/>
      <dgm:t>
        <a:bodyPr/>
        <a:lstStyle/>
        <a:p>
          <a:r>
            <a:rPr lang="tr-TR" sz="2400" dirty="0" smtClean="0"/>
            <a:t>Orta düzey yönetim</a:t>
          </a:r>
          <a:endParaRPr lang="tr-TR" sz="2400" dirty="0"/>
        </a:p>
      </dgm:t>
    </dgm:pt>
    <dgm:pt modelId="{A50DAC35-409C-4400-B6D9-A1AA6ADDE525}" type="parTrans" cxnId="{D6607DAC-ACA3-4A0F-B565-51F643E1C317}">
      <dgm:prSet/>
      <dgm:spPr/>
      <dgm:t>
        <a:bodyPr/>
        <a:lstStyle/>
        <a:p>
          <a:endParaRPr lang="tr-TR"/>
        </a:p>
      </dgm:t>
    </dgm:pt>
    <dgm:pt modelId="{11BAE21D-34C5-405C-BA82-809B215DE550}" type="sibTrans" cxnId="{D6607DAC-ACA3-4A0F-B565-51F643E1C317}">
      <dgm:prSet/>
      <dgm:spPr/>
      <dgm:t>
        <a:bodyPr/>
        <a:lstStyle/>
        <a:p>
          <a:endParaRPr lang="tr-TR"/>
        </a:p>
      </dgm:t>
    </dgm:pt>
    <dgm:pt modelId="{5E5BFCFA-EDFA-4865-BAC9-5EB36A8E8F49}">
      <dgm:prSet phldrT="[Metin]" custT="1"/>
      <dgm:spPr/>
      <dgm:t>
        <a:bodyPr/>
        <a:lstStyle/>
        <a:p>
          <a:r>
            <a:rPr lang="tr-TR" sz="2800" dirty="0" smtClean="0"/>
            <a:t>Alt düzey yönetim</a:t>
          </a:r>
          <a:endParaRPr lang="tr-TR" sz="2800" dirty="0"/>
        </a:p>
      </dgm:t>
    </dgm:pt>
    <dgm:pt modelId="{2A4FEAD2-546C-4657-BA35-9143DE593CC8}" type="parTrans" cxnId="{71096A12-A0D2-42D2-8218-008D66977C7F}">
      <dgm:prSet/>
      <dgm:spPr/>
      <dgm:t>
        <a:bodyPr/>
        <a:lstStyle/>
        <a:p>
          <a:endParaRPr lang="tr-TR"/>
        </a:p>
      </dgm:t>
    </dgm:pt>
    <dgm:pt modelId="{A9253620-84A4-4830-BBEE-C4B92CC855BC}" type="sibTrans" cxnId="{71096A12-A0D2-42D2-8218-008D66977C7F}">
      <dgm:prSet/>
      <dgm:spPr/>
      <dgm:t>
        <a:bodyPr/>
        <a:lstStyle/>
        <a:p>
          <a:endParaRPr lang="tr-TR"/>
        </a:p>
      </dgm:t>
    </dgm:pt>
    <dgm:pt modelId="{A20AF4A0-46BA-414B-931D-510C0508BA2B}" type="pres">
      <dgm:prSet presAssocID="{E6BD1081-032B-4E49-9699-818796B24768}" presName="Name0" presStyleCnt="0">
        <dgm:presLayoutVars>
          <dgm:dir/>
          <dgm:animLvl val="lvl"/>
          <dgm:resizeHandles val="exact"/>
        </dgm:presLayoutVars>
      </dgm:prSet>
      <dgm:spPr/>
    </dgm:pt>
    <dgm:pt modelId="{BC063CAE-961B-403F-B0BD-87C1BF0F69DC}" type="pres">
      <dgm:prSet presAssocID="{DB939E6E-6466-4D2E-B7E3-EA44D44D7905}" presName="Name8" presStyleCnt="0"/>
      <dgm:spPr/>
    </dgm:pt>
    <dgm:pt modelId="{278795FD-006F-4067-AC16-C688CDCCA352}" type="pres">
      <dgm:prSet presAssocID="{DB939E6E-6466-4D2E-B7E3-EA44D44D7905}" presName="level" presStyleLbl="node1" presStyleIdx="0" presStyleCnt="3">
        <dgm:presLayoutVars>
          <dgm:chMax val="1"/>
          <dgm:bulletEnabled val="1"/>
        </dgm:presLayoutVars>
      </dgm:prSet>
      <dgm:spPr/>
      <dgm:t>
        <a:bodyPr/>
        <a:lstStyle/>
        <a:p>
          <a:endParaRPr lang="tr-TR"/>
        </a:p>
      </dgm:t>
    </dgm:pt>
    <dgm:pt modelId="{F53D9AA8-119F-4D61-BBD8-40787B6D31C7}" type="pres">
      <dgm:prSet presAssocID="{DB939E6E-6466-4D2E-B7E3-EA44D44D7905}" presName="levelTx" presStyleLbl="revTx" presStyleIdx="0" presStyleCnt="0">
        <dgm:presLayoutVars>
          <dgm:chMax val="1"/>
          <dgm:bulletEnabled val="1"/>
        </dgm:presLayoutVars>
      </dgm:prSet>
      <dgm:spPr/>
      <dgm:t>
        <a:bodyPr/>
        <a:lstStyle/>
        <a:p>
          <a:endParaRPr lang="tr-TR"/>
        </a:p>
      </dgm:t>
    </dgm:pt>
    <dgm:pt modelId="{0BA27433-B3C0-408D-85F6-FF3745E4CF56}" type="pres">
      <dgm:prSet presAssocID="{67D00F7B-3F1A-4818-8608-2B17B53BE2D7}" presName="Name8" presStyleCnt="0"/>
      <dgm:spPr/>
    </dgm:pt>
    <dgm:pt modelId="{3FC713D1-576F-4E26-8C1D-CC70575F4E58}" type="pres">
      <dgm:prSet presAssocID="{67D00F7B-3F1A-4818-8608-2B17B53BE2D7}" presName="level" presStyleLbl="node1" presStyleIdx="1" presStyleCnt="3">
        <dgm:presLayoutVars>
          <dgm:chMax val="1"/>
          <dgm:bulletEnabled val="1"/>
        </dgm:presLayoutVars>
      </dgm:prSet>
      <dgm:spPr/>
      <dgm:t>
        <a:bodyPr/>
        <a:lstStyle/>
        <a:p>
          <a:endParaRPr lang="tr-TR"/>
        </a:p>
      </dgm:t>
    </dgm:pt>
    <dgm:pt modelId="{6CDAC9CD-4165-4495-9F38-C64E3D918674}" type="pres">
      <dgm:prSet presAssocID="{67D00F7B-3F1A-4818-8608-2B17B53BE2D7}" presName="levelTx" presStyleLbl="revTx" presStyleIdx="0" presStyleCnt="0">
        <dgm:presLayoutVars>
          <dgm:chMax val="1"/>
          <dgm:bulletEnabled val="1"/>
        </dgm:presLayoutVars>
      </dgm:prSet>
      <dgm:spPr/>
      <dgm:t>
        <a:bodyPr/>
        <a:lstStyle/>
        <a:p>
          <a:endParaRPr lang="tr-TR"/>
        </a:p>
      </dgm:t>
    </dgm:pt>
    <dgm:pt modelId="{4A29D333-7589-450D-9EBD-925D5518ABF6}" type="pres">
      <dgm:prSet presAssocID="{5E5BFCFA-EDFA-4865-BAC9-5EB36A8E8F49}" presName="Name8" presStyleCnt="0"/>
      <dgm:spPr/>
    </dgm:pt>
    <dgm:pt modelId="{66AE6D02-49E0-46DD-8C3D-616AF79CB8BA}" type="pres">
      <dgm:prSet presAssocID="{5E5BFCFA-EDFA-4865-BAC9-5EB36A8E8F49}" presName="level" presStyleLbl="node1" presStyleIdx="2" presStyleCnt="3">
        <dgm:presLayoutVars>
          <dgm:chMax val="1"/>
          <dgm:bulletEnabled val="1"/>
        </dgm:presLayoutVars>
      </dgm:prSet>
      <dgm:spPr/>
      <dgm:t>
        <a:bodyPr/>
        <a:lstStyle/>
        <a:p>
          <a:endParaRPr lang="tr-TR"/>
        </a:p>
      </dgm:t>
    </dgm:pt>
    <dgm:pt modelId="{FC307781-0534-40B3-BDC1-F913FB7DF26F}" type="pres">
      <dgm:prSet presAssocID="{5E5BFCFA-EDFA-4865-BAC9-5EB36A8E8F49}" presName="levelTx" presStyleLbl="revTx" presStyleIdx="0" presStyleCnt="0">
        <dgm:presLayoutVars>
          <dgm:chMax val="1"/>
          <dgm:bulletEnabled val="1"/>
        </dgm:presLayoutVars>
      </dgm:prSet>
      <dgm:spPr/>
      <dgm:t>
        <a:bodyPr/>
        <a:lstStyle/>
        <a:p>
          <a:endParaRPr lang="tr-TR"/>
        </a:p>
      </dgm:t>
    </dgm:pt>
  </dgm:ptLst>
  <dgm:cxnLst>
    <dgm:cxn modelId="{71096A12-A0D2-42D2-8218-008D66977C7F}" srcId="{E6BD1081-032B-4E49-9699-818796B24768}" destId="{5E5BFCFA-EDFA-4865-BAC9-5EB36A8E8F49}" srcOrd="2" destOrd="0" parTransId="{2A4FEAD2-546C-4657-BA35-9143DE593CC8}" sibTransId="{A9253620-84A4-4830-BBEE-C4B92CC855BC}"/>
    <dgm:cxn modelId="{2BED5001-2A2C-448C-9673-6A374A398394}" srcId="{E6BD1081-032B-4E49-9699-818796B24768}" destId="{DB939E6E-6466-4D2E-B7E3-EA44D44D7905}" srcOrd="0" destOrd="0" parTransId="{10C5E1AD-3DE0-4656-9011-0E2BEFF219AE}" sibTransId="{DA236EA4-F755-4578-BA8D-CC22CF72EF3C}"/>
    <dgm:cxn modelId="{B6D5A204-B2E7-5E42-AA78-8C0AA0A2BFA8}" type="presOf" srcId="{5E5BFCFA-EDFA-4865-BAC9-5EB36A8E8F49}" destId="{66AE6D02-49E0-46DD-8C3D-616AF79CB8BA}" srcOrd="0" destOrd="0" presId="urn:microsoft.com/office/officeart/2005/8/layout/pyramid1"/>
    <dgm:cxn modelId="{499DDE78-92FC-804F-A1B2-F14C818762D7}" type="presOf" srcId="{DB939E6E-6466-4D2E-B7E3-EA44D44D7905}" destId="{278795FD-006F-4067-AC16-C688CDCCA352}" srcOrd="0" destOrd="0" presId="urn:microsoft.com/office/officeart/2005/8/layout/pyramid1"/>
    <dgm:cxn modelId="{5C656F5C-3854-9B4B-861E-6739C4F50F92}" type="presOf" srcId="{5E5BFCFA-EDFA-4865-BAC9-5EB36A8E8F49}" destId="{FC307781-0534-40B3-BDC1-F913FB7DF26F}" srcOrd="1" destOrd="0" presId="urn:microsoft.com/office/officeart/2005/8/layout/pyramid1"/>
    <dgm:cxn modelId="{D6607DAC-ACA3-4A0F-B565-51F643E1C317}" srcId="{E6BD1081-032B-4E49-9699-818796B24768}" destId="{67D00F7B-3F1A-4818-8608-2B17B53BE2D7}" srcOrd="1" destOrd="0" parTransId="{A50DAC35-409C-4400-B6D9-A1AA6ADDE525}" sibTransId="{11BAE21D-34C5-405C-BA82-809B215DE550}"/>
    <dgm:cxn modelId="{4A4F0C30-0955-4747-92B7-EF62C3A24BDA}" type="presOf" srcId="{67D00F7B-3F1A-4818-8608-2B17B53BE2D7}" destId="{3FC713D1-576F-4E26-8C1D-CC70575F4E58}" srcOrd="0" destOrd="0" presId="urn:microsoft.com/office/officeart/2005/8/layout/pyramid1"/>
    <dgm:cxn modelId="{59DBD33A-7E94-ED4A-8B10-FF7B70A3A9B3}" type="presOf" srcId="{DB939E6E-6466-4D2E-B7E3-EA44D44D7905}" destId="{F53D9AA8-119F-4D61-BBD8-40787B6D31C7}" srcOrd="1" destOrd="0" presId="urn:microsoft.com/office/officeart/2005/8/layout/pyramid1"/>
    <dgm:cxn modelId="{AB7EBAF4-9F1D-5140-85CD-9BF5053E7F99}" type="presOf" srcId="{67D00F7B-3F1A-4818-8608-2B17B53BE2D7}" destId="{6CDAC9CD-4165-4495-9F38-C64E3D918674}" srcOrd="1" destOrd="0" presId="urn:microsoft.com/office/officeart/2005/8/layout/pyramid1"/>
    <dgm:cxn modelId="{A1A46125-6AAB-3D42-8C25-F973C6352D65}" type="presOf" srcId="{E6BD1081-032B-4E49-9699-818796B24768}" destId="{A20AF4A0-46BA-414B-931D-510C0508BA2B}" srcOrd="0" destOrd="0" presId="urn:microsoft.com/office/officeart/2005/8/layout/pyramid1"/>
    <dgm:cxn modelId="{BC8FD765-DBC6-6847-BDE0-8AF65B5A8157}" type="presParOf" srcId="{A20AF4A0-46BA-414B-931D-510C0508BA2B}" destId="{BC063CAE-961B-403F-B0BD-87C1BF0F69DC}" srcOrd="0" destOrd="0" presId="urn:microsoft.com/office/officeart/2005/8/layout/pyramid1"/>
    <dgm:cxn modelId="{EE78EC3C-BA61-DA42-A07F-0BDE174F7A2B}" type="presParOf" srcId="{BC063CAE-961B-403F-B0BD-87C1BF0F69DC}" destId="{278795FD-006F-4067-AC16-C688CDCCA352}" srcOrd="0" destOrd="0" presId="urn:microsoft.com/office/officeart/2005/8/layout/pyramid1"/>
    <dgm:cxn modelId="{19C04EC7-297E-594B-A4B4-A11938DA78C2}" type="presParOf" srcId="{BC063CAE-961B-403F-B0BD-87C1BF0F69DC}" destId="{F53D9AA8-119F-4D61-BBD8-40787B6D31C7}" srcOrd="1" destOrd="0" presId="urn:microsoft.com/office/officeart/2005/8/layout/pyramid1"/>
    <dgm:cxn modelId="{ACA3DE2A-0273-BF4C-B549-0F83259812D3}" type="presParOf" srcId="{A20AF4A0-46BA-414B-931D-510C0508BA2B}" destId="{0BA27433-B3C0-408D-85F6-FF3745E4CF56}" srcOrd="1" destOrd="0" presId="urn:microsoft.com/office/officeart/2005/8/layout/pyramid1"/>
    <dgm:cxn modelId="{36B66597-0210-B640-8665-6D9F5486A182}" type="presParOf" srcId="{0BA27433-B3C0-408D-85F6-FF3745E4CF56}" destId="{3FC713D1-576F-4E26-8C1D-CC70575F4E58}" srcOrd="0" destOrd="0" presId="urn:microsoft.com/office/officeart/2005/8/layout/pyramid1"/>
    <dgm:cxn modelId="{55CA5650-4EE6-2746-A34B-C0AFB96F88A1}" type="presParOf" srcId="{0BA27433-B3C0-408D-85F6-FF3745E4CF56}" destId="{6CDAC9CD-4165-4495-9F38-C64E3D918674}" srcOrd="1" destOrd="0" presId="urn:microsoft.com/office/officeart/2005/8/layout/pyramid1"/>
    <dgm:cxn modelId="{DD5FB0DF-1BAD-7844-BDBA-E8E67A78654D}" type="presParOf" srcId="{A20AF4A0-46BA-414B-931D-510C0508BA2B}" destId="{4A29D333-7589-450D-9EBD-925D5518ABF6}" srcOrd="2" destOrd="0" presId="urn:microsoft.com/office/officeart/2005/8/layout/pyramid1"/>
    <dgm:cxn modelId="{EE8DD920-4D4F-154F-8459-56CC04183FC5}" type="presParOf" srcId="{4A29D333-7589-450D-9EBD-925D5518ABF6}" destId="{66AE6D02-49E0-46DD-8C3D-616AF79CB8BA}" srcOrd="0" destOrd="0" presId="urn:microsoft.com/office/officeart/2005/8/layout/pyramid1"/>
    <dgm:cxn modelId="{BE8441A8-CBA9-834E-998C-FC0CB2197DC6}" type="presParOf" srcId="{4A29D333-7589-450D-9EBD-925D5518ABF6}" destId="{FC307781-0534-40B3-BDC1-F913FB7DF26F}" srcOrd="1" destOrd="0" presId="urn:microsoft.com/office/officeart/2005/8/layout/pyramid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4D074B-45D8-436C-B442-5E6CFDC0E763}" type="doc">
      <dgm:prSet loTypeId="urn:microsoft.com/office/officeart/2005/8/layout/matrix1" loCatId="matrix" qsTypeId="urn:microsoft.com/office/officeart/2005/8/quickstyle/3D3" qsCatId="3D" csTypeId="urn:microsoft.com/office/officeart/2005/8/colors/colorful1#1" csCatId="colorful" phldr="1"/>
      <dgm:spPr/>
      <dgm:t>
        <a:bodyPr/>
        <a:lstStyle/>
        <a:p>
          <a:endParaRPr lang="tr-TR"/>
        </a:p>
      </dgm:t>
    </dgm:pt>
    <dgm:pt modelId="{1FE5EE3B-7646-48A7-9B0A-403806485BFE}">
      <dgm:prSet phldrT="[Metin]"/>
      <dgm:spPr/>
      <dgm:t>
        <a:bodyPr/>
        <a:lstStyle/>
        <a:p>
          <a:r>
            <a:rPr lang="tr-TR" dirty="0" smtClean="0"/>
            <a:t>YÖNETİM</a:t>
          </a:r>
          <a:endParaRPr lang="tr-TR" dirty="0"/>
        </a:p>
      </dgm:t>
    </dgm:pt>
    <dgm:pt modelId="{F9C5C097-4C76-40F2-A4CF-3C6FED90B667}" type="parTrans" cxnId="{E3E4BF94-7EAB-4486-9406-425846111768}">
      <dgm:prSet/>
      <dgm:spPr/>
      <dgm:t>
        <a:bodyPr/>
        <a:lstStyle/>
        <a:p>
          <a:endParaRPr lang="tr-TR"/>
        </a:p>
      </dgm:t>
    </dgm:pt>
    <dgm:pt modelId="{DFE56EDF-3957-49E0-A224-48CCB6146209}" type="sibTrans" cxnId="{E3E4BF94-7EAB-4486-9406-425846111768}">
      <dgm:prSet/>
      <dgm:spPr/>
      <dgm:t>
        <a:bodyPr/>
        <a:lstStyle/>
        <a:p>
          <a:endParaRPr lang="tr-TR"/>
        </a:p>
      </dgm:t>
    </dgm:pt>
    <dgm:pt modelId="{9A3139C4-CCA6-466D-B294-040BE09E65C0}">
      <dgm:prSet phldrT="[Metin]"/>
      <dgm:spPr/>
      <dgm:t>
        <a:bodyPr/>
        <a:lstStyle/>
        <a:p>
          <a:r>
            <a:rPr lang="tr-TR" dirty="0" smtClean="0"/>
            <a:t>Örgütsel Davranış</a:t>
          </a:r>
          <a:endParaRPr lang="tr-TR" dirty="0"/>
        </a:p>
      </dgm:t>
    </dgm:pt>
    <dgm:pt modelId="{88999D63-34DE-49BA-8D49-8E82DD6FFAC9}" type="parTrans" cxnId="{F644F01F-419C-4DAC-BD71-D83C955D5373}">
      <dgm:prSet/>
      <dgm:spPr/>
      <dgm:t>
        <a:bodyPr/>
        <a:lstStyle/>
        <a:p>
          <a:endParaRPr lang="tr-TR"/>
        </a:p>
      </dgm:t>
    </dgm:pt>
    <dgm:pt modelId="{88AD1055-37D6-47DA-8B50-4DE1F12E0203}" type="sibTrans" cxnId="{F644F01F-419C-4DAC-BD71-D83C955D5373}">
      <dgm:prSet/>
      <dgm:spPr/>
      <dgm:t>
        <a:bodyPr/>
        <a:lstStyle/>
        <a:p>
          <a:endParaRPr lang="tr-TR"/>
        </a:p>
      </dgm:t>
    </dgm:pt>
    <dgm:pt modelId="{AEFA6E73-52B0-423B-B0AB-06703E5DE5C3}">
      <dgm:prSet phldrT="[Metin]"/>
      <dgm:spPr/>
      <dgm:t>
        <a:bodyPr/>
        <a:lstStyle/>
        <a:p>
          <a:r>
            <a:rPr lang="tr-TR" dirty="0" smtClean="0"/>
            <a:t>Stratejik Yönetim</a:t>
          </a:r>
          <a:endParaRPr lang="tr-TR" dirty="0"/>
        </a:p>
      </dgm:t>
    </dgm:pt>
    <dgm:pt modelId="{A01532DF-3653-4850-B572-CCB820D8DDD5}" type="parTrans" cxnId="{ABC8F55E-16AC-4C42-831B-61C5F33D386A}">
      <dgm:prSet/>
      <dgm:spPr/>
      <dgm:t>
        <a:bodyPr/>
        <a:lstStyle/>
        <a:p>
          <a:endParaRPr lang="tr-TR"/>
        </a:p>
      </dgm:t>
    </dgm:pt>
    <dgm:pt modelId="{CD43F1ED-9FDF-47AE-BCA0-E9D559158115}" type="sibTrans" cxnId="{ABC8F55E-16AC-4C42-831B-61C5F33D386A}">
      <dgm:prSet/>
      <dgm:spPr/>
      <dgm:t>
        <a:bodyPr/>
        <a:lstStyle/>
        <a:p>
          <a:endParaRPr lang="tr-TR"/>
        </a:p>
      </dgm:t>
    </dgm:pt>
    <dgm:pt modelId="{4A6F05E2-C125-4C3A-A887-C06E63FAECCE}">
      <dgm:prSet phldrT="[Metin]"/>
      <dgm:spPr/>
      <dgm:t>
        <a:bodyPr/>
        <a:lstStyle/>
        <a:p>
          <a:r>
            <a:rPr lang="tr-TR" dirty="0" smtClean="0"/>
            <a:t>İnsan Kaynakları Yönetimi</a:t>
          </a:r>
          <a:endParaRPr lang="tr-TR" dirty="0"/>
        </a:p>
      </dgm:t>
    </dgm:pt>
    <dgm:pt modelId="{5EA5A0BA-49ED-4F85-97DC-F9DB4DCCAAB5}" type="parTrans" cxnId="{B363EB99-FFC9-4AF8-A436-223B6D2B2EEE}">
      <dgm:prSet/>
      <dgm:spPr/>
      <dgm:t>
        <a:bodyPr/>
        <a:lstStyle/>
        <a:p>
          <a:endParaRPr lang="tr-TR"/>
        </a:p>
      </dgm:t>
    </dgm:pt>
    <dgm:pt modelId="{71FDB281-2F79-45A1-88EA-A055959A5A9A}" type="sibTrans" cxnId="{B363EB99-FFC9-4AF8-A436-223B6D2B2EEE}">
      <dgm:prSet/>
      <dgm:spPr/>
      <dgm:t>
        <a:bodyPr/>
        <a:lstStyle/>
        <a:p>
          <a:endParaRPr lang="tr-TR"/>
        </a:p>
      </dgm:t>
    </dgm:pt>
    <dgm:pt modelId="{88DA107D-8646-458F-B490-952CA7655828}">
      <dgm:prSet/>
      <dgm:spPr/>
      <dgm:t>
        <a:bodyPr/>
        <a:lstStyle/>
        <a:p>
          <a:r>
            <a:rPr lang="tr-TR" dirty="0" smtClean="0"/>
            <a:t>Örgüt Kuramı</a:t>
          </a:r>
          <a:endParaRPr lang="tr-TR" dirty="0"/>
        </a:p>
      </dgm:t>
    </dgm:pt>
    <dgm:pt modelId="{491E5784-E53F-4C94-B120-6EA1A705DBF5}" type="parTrans" cxnId="{0CD7B5EA-66F5-4070-AA93-1674F66421FE}">
      <dgm:prSet/>
      <dgm:spPr/>
      <dgm:t>
        <a:bodyPr/>
        <a:lstStyle/>
        <a:p>
          <a:endParaRPr lang="tr-TR"/>
        </a:p>
      </dgm:t>
    </dgm:pt>
    <dgm:pt modelId="{7FAF88C8-140F-4D1E-9D91-A09665ECC54C}" type="sibTrans" cxnId="{0CD7B5EA-66F5-4070-AA93-1674F66421FE}">
      <dgm:prSet/>
      <dgm:spPr/>
      <dgm:t>
        <a:bodyPr/>
        <a:lstStyle/>
        <a:p>
          <a:endParaRPr lang="tr-TR"/>
        </a:p>
      </dgm:t>
    </dgm:pt>
    <dgm:pt modelId="{CD363F4E-0FD5-464B-BC7E-8CB05DD29954}" type="pres">
      <dgm:prSet presAssocID="{834D074B-45D8-436C-B442-5E6CFDC0E763}" presName="diagram" presStyleCnt="0">
        <dgm:presLayoutVars>
          <dgm:chMax val="1"/>
          <dgm:dir/>
          <dgm:animLvl val="ctr"/>
          <dgm:resizeHandles val="exact"/>
        </dgm:presLayoutVars>
      </dgm:prSet>
      <dgm:spPr/>
      <dgm:t>
        <a:bodyPr/>
        <a:lstStyle/>
        <a:p>
          <a:endParaRPr lang="tr-TR"/>
        </a:p>
      </dgm:t>
    </dgm:pt>
    <dgm:pt modelId="{7BDBE46C-52B9-4EFD-BE38-1D8D1FD9AFD7}" type="pres">
      <dgm:prSet presAssocID="{834D074B-45D8-436C-B442-5E6CFDC0E763}" presName="matrix" presStyleCnt="0"/>
      <dgm:spPr/>
      <dgm:t>
        <a:bodyPr/>
        <a:lstStyle/>
        <a:p>
          <a:endParaRPr lang="tr-TR"/>
        </a:p>
      </dgm:t>
    </dgm:pt>
    <dgm:pt modelId="{8A413F2E-2852-4A0F-87C9-2B8BF3896F40}" type="pres">
      <dgm:prSet presAssocID="{834D074B-45D8-436C-B442-5E6CFDC0E763}" presName="tile1" presStyleLbl="node1" presStyleIdx="0" presStyleCnt="4"/>
      <dgm:spPr/>
      <dgm:t>
        <a:bodyPr/>
        <a:lstStyle/>
        <a:p>
          <a:endParaRPr lang="tr-TR"/>
        </a:p>
      </dgm:t>
    </dgm:pt>
    <dgm:pt modelId="{CA9E05C0-0AD4-4BFF-94CA-CD651A5B3894}" type="pres">
      <dgm:prSet presAssocID="{834D074B-45D8-436C-B442-5E6CFDC0E763}" presName="tile1text" presStyleLbl="node1" presStyleIdx="0" presStyleCnt="4">
        <dgm:presLayoutVars>
          <dgm:chMax val="0"/>
          <dgm:chPref val="0"/>
          <dgm:bulletEnabled val="1"/>
        </dgm:presLayoutVars>
      </dgm:prSet>
      <dgm:spPr/>
      <dgm:t>
        <a:bodyPr/>
        <a:lstStyle/>
        <a:p>
          <a:endParaRPr lang="tr-TR"/>
        </a:p>
      </dgm:t>
    </dgm:pt>
    <dgm:pt modelId="{9FB9631D-24A5-4132-AB27-BFDACDBBB010}" type="pres">
      <dgm:prSet presAssocID="{834D074B-45D8-436C-B442-5E6CFDC0E763}" presName="tile2" presStyleLbl="node1" presStyleIdx="1" presStyleCnt="4"/>
      <dgm:spPr/>
      <dgm:t>
        <a:bodyPr/>
        <a:lstStyle/>
        <a:p>
          <a:endParaRPr lang="tr-TR"/>
        </a:p>
      </dgm:t>
    </dgm:pt>
    <dgm:pt modelId="{35A3EF8A-ECEC-4FB0-99E0-2AFE91A2E016}" type="pres">
      <dgm:prSet presAssocID="{834D074B-45D8-436C-B442-5E6CFDC0E763}" presName="tile2text" presStyleLbl="node1" presStyleIdx="1" presStyleCnt="4">
        <dgm:presLayoutVars>
          <dgm:chMax val="0"/>
          <dgm:chPref val="0"/>
          <dgm:bulletEnabled val="1"/>
        </dgm:presLayoutVars>
      </dgm:prSet>
      <dgm:spPr/>
      <dgm:t>
        <a:bodyPr/>
        <a:lstStyle/>
        <a:p>
          <a:endParaRPr lang="tr-TR"/>
        </a:p>
      </dgm:t>
    </dgm:pt>
    <dgm:pt modelId="{E5EDD141-4841-4B36-AD01-F3B9466D8850}" type="pres">
      <dgm:prSet presAssocID="{834D074B-45D8-436C-B442-5E6CFDC0E763}" presName="tile3" presStyleLbl="node1" presStyleIdx="2" presStyleCnt="4"/>
      <dgm:spPr/>
      <dgm:t>
        <a:bodyPr/>
        <a:lstStyle/>
        <a:p>
          <a:endParaRPr lang="tr-TR"/>
        </a:p>
      </dgm:t>
    </dgm:pt>
    <dgm:pt modelId="{2ABFA382-4270-4057-926F-4FA9789F9955}" type="pres">
      <dgm:prSet presAssocID="{834D074B-45D8-436C-B442-5E6CFDC0E763}" presName="tile3text" presStyleLbl="node1" presStyleIdx="2" presStyleCnt="4">
        <dgm:presLayoutVars>
          <dgm:chMax val="0"/>
          <dgm:chPref val="0"/>
          <dgm:bulletEnabled val="1"/>
        </dgm:presLayoutVars>
      </dgm:prSet>
      <dgm:spPr/>
      <dgm:t>
        <a:bodyPr/>
        <a:lstStyle/>
        <a:p>
          <a:endParaRPr lang="tr-TR"/>
        </a:p>
      </dgm:t>
    </dgm:pt>
    <dgm:pt modelId="{3BD33599-3C7A-4711-BA0B-45BD7FD1EF88}" type="pres">
      <dgm:prSet presAssocID="{834D074B-45D8-436C-B442-5E6CFDC0E763}" presName="tile4" presStyleLbl="node1" presStyleIdx="3" presStyleCnt="4"/>
      <dgm:spPr/>
      <dgm:t>
        <a:bodyPr/>
        <a:lstStyle/>
        <a:p>
          <a:endParaRPr lang="tr-TR"/>
        </a:p>
      </dgm:t>
    </dgm:pt>
    <dgm:pt modelId="{586CC0DE-0D05-48A1-BEF4-02C12B5C5C9E}" type="pres">
      <dgm:prSet presAssocID="{834D074B-45D8-436C-B442-5E6CFDC0E763}" presName="tile4text" presStyleLbl="node1" presStyleIdx="3" presStyleCnt="4">
        <dgm:presLayoutVars>
          <dgm:chMax val="0"/>
          <dgm:chPref val="0"/>
          <dgm:bulletEnabled val="1"/>
        </dgm:presLayoutVars>
      </dgm:prSet>
      <dgm:spPr/>
      <dgm:t>
        <a:bodyPr/>
        <a:lstStyle/>
        <a:p>
          <a:endParaRPr lang="tr-TR"/>
        </a:p>
      </dgm:t>
    </dgm:pt>
    <dgm:pt modelId="{D847ACD1-49CB-4FBB-987A-8784BF02BED3}" type="pres">
      <dgm:prSet presAssocID="{834D074B-45D8-436C-B442-5E6CFDC0E763}" presName="centerTile" presStyleLbl="fgShp" presStyleIdx="0" presStyleCnt="1">
        <dgm:presLayoutVars>
          <dgm:chMax val="0"/>
          <dgm:chPref val="0"/>
        </dgm:presLayoutVars>
      </dgm:prSet>
      <dgm:spPr/>
      <dgm:t>
        <a:bodyPr/>
        <a:lstStyle/>
        <a:p>
          <a:endParaRPr lang="tr-TR"/>
        </a:p>
      </dgm:t>
    </dgm:pt>
  </dgm:ptLst>
  <dgm:cxnLst>
    <dgm:cxn modelId="{06F12870-0007-4AC9-A714-4A112F041557}" type="presOf" srcId="{AEFA6E73-52B0-423B-B0AB-06703E5DE5C3}" destId="{9FB9631D-24A5-4132-AB27-BFDACDBBB010}" srcOrd="0" destOrd="0" presId="urn:microsoft.com/office/officeart/2005/8/layout/matrix1"/>
    <dgm:cxn modelId="{F644F01F-419C-4DAC-BD71-D83C955D5373}" srcId="{1FE5EE3B-7646-48A7-9B0A-403806485BFE}" destId="{9A3139C4-CCA6-466D-B294-040BE09E65C0}" srcOrd="0" destOrd="0" parTransId="{88999D63-34DE-49BA-8D49-8E82DD6FFAC9}" sibTransId="{88AD1055-37D6-47DA-8B50-4DE1F12E0203}"/>
    <dgm:cxn modelId="{83310A9C-466A-419C-BC30-414D6343D5A3}" type="presOf" srcId="{9A3139C4-CCA6-466D-B294-040BE09E65C0}" destId="{8A413F2E-2852-4A0F-87C9-2B8BF3896F40}" srcOrd="0" destOrd="0" presId="urn:microsoft.com/office/officeart/2005/8/layout/matrix1"/>
    <dgm:cxn modelId="{8D58BC32-0AE3-4C6F-9594-75CC13796D1C}" type="presOf" srcId="{88DA107D-8646-458F-B490-952CA7655828}" destId="{3BD33599-3C7A-4711-BA0B-45BD7FD1EF88}" srcOrd="0" destOrd="0" presId="urn:microsoft.com/office/officeart/2005/8/layout/matrix1"/>
    <dgm:cxn modelId="{E3E4BF94-7EAB-4486-9406-425846111768}" srcId="{834D074B-45D8-436C-B442-5E6CFDC0E763}" destId="{1FE5EE3B-7646-48A7-9B0A-403806485BFE}" srcOrd="0" destOrd="0" parTransId="{F9C5C097-4C76-40F2-A4CF-3C6FED90B667}" sibTransId="{DFE56EDF-3957-49E0-A224-48CCB6146209}"/>
    <dgm:cxn modelId="{B363EB99-FFC9-4AF8-A436-223B6D2B2EEE}" srcId="{1FE5EE3B-7646-48A7-9B0A-403806485BFE}" destId="{4A6F05E2-C125-4C3A-A887-C06E63FAECCE}" srcOrd="2" destOrd="0" parTransId="{5EA5A0BA-49ED-4F85-97DC-F9DB4DCCAAB5}" sibTransId="{71FDB281-2F79-45A1-88EA-A055959A5A9A}"/>
    <dgm:cxn modelId="{ABC8F55E-16AC-4C42-831B-61C5F33D386A}" srcId="{1FE5EE3B-7646-48A7-9B0A-403806485BFE}" destId="{AEFA6E73-52B0-423B-B0AB-06703E5DE5C3}" srcOrd="1" destOrd="0" parTransId="{A01532DF-3653-4850-B572-CCB820D8DDD5}" sibTransId="{CD43F1ED-9FDF-47AE-BCA0-E9D559158115}"/>
    <dgm:cxn modelId="{6646D8B1-9BF3-4674-B5F3-B6795FD1E3EB}" type="presOf" srcId="{834D074B-45D8-436C-B442-5E6CFDC0E763}" destId="{CD363F4E-0FD5-464B-BC7E-8CB05DD29954}" srcOrd="0" destOrd="0" presId="urn:microsoft.com/office/officeart/2005/8/layout/matrix1"/>
    <dgm:cxn modelId="{C864795D-0E71-4220-AAE3-C56D89F03DF9}" type="presOf" srcId="{4A6F05E2-C125-4C3A-A887-C06E63FAECCE}" destId="{2ABFA382-4270-4057-926F-4FA9789F9955}" srcOrd="1" destOrd="0" presId="urn:microsoft.com/office/officeart/2005/8/layout/matrix1"/>
    <dgm:cxn modelId="{5664C89D-0A74-4FC1-83C7-DC913310122B}" type="presOf" srcId="{88DA107D-8646-458F-B490-952CA7655828}" destId="{586CC0DE-0D05-48A1-BEF4-02C12B5C5C9E}" srcOrd="1" destOrd="0" presId="urn:microsoft.com/office/officeart/2005/8/layout/matrix1"/>
    <dgm:cxn modelId="{A88A44E4-3020-4C44-BACB-9582BF5FE8AE}" type="presOf" srcId="{1FE5EE3B-7646-48A7-9B0A-403806485BFE}" destId="{D847ACD1-49CB-4FBB-987A-8784BF02BED3}" srcOrd="0" destOrd="0" presId="urn:microsoft.com/office/officeart/2005/8/layout/matrix1"/>
    <dgm:cxn modelId="{8195AA22-2262-43C6-8E3B-0305B360F2CD}" type="presOf" srcId="{9A3139C4-CCA6-466D-B294-040BE09E65C0}" destId="{CA9E05C0-0AD4-4BFF-94CA-CD651A5B3894}" srcOrd="1" destOrd="0" presId="urn:microsoft.com/office/officeart/2005/8/layout/matrix1"/>
    <dgm:cxn modelId="{0CD7B5EA-66F5-4070-AA93-1674F66421FE}" srcId="{1FE5EE3B-7646-48A7-9B0A-403806485BFE}" destId="{88DA107D-8646-458F-B490-952CA7655828}" srcOrd="3" destOrd="0" parTransId="{491E5784-E53F-4C94-B120-6EA1A705DBF5}" sibTransId="{7FAF88C8-140F-4D1E-9D91-A09665ECC54C}"/>
    <dgm:cxn modelId="{8212153C-60F4-427F-B1A2-892CC3EE4EC5}" type="presOf" srcId="{AEFA6E73-52B0-423B-B0AB-06703E5DE5C3}" destId="{35A3EF8A-ECEC-4FB0-99E0-2AFE91A2E016}" srcOrd="1" destOrd="0" presId="urn:microsoft.com/office/officeart/2005/8/layout/matrix1"/>
    <dgm:cxn modelId="{B28995B7-624A-44F1-B0B0-7E52F28B1446}" type="presOf" srcId="{4A6F05E2-C125-4C3A-A887-C06E63FAECCE}" destId="{E5EDD141-4841-4B36-AD01-F3B9466D8850}" srcOrd="0" destOrd="0" presId="urn:microsoft.com/office/officeart/2005/8/layout/matrix1"/>
    <dgm:cxn modelId="{B3CBDAF0-9549-4931-903D-234086582E63}" type="presParOf" srcId="{CD363F4E-0FD5-464B-BC7E-8CB05DD29954}" destId="{7BDBE46C-52B9-4EFD-BE38-1D8D1FD9AFD7}" srcOrd="0" destOrd="0" presId="urn:microsoft.com/office/officeart/2005/8/layout/matrix1"/>
    <dgm:cxn modelId="{60C53D94-6FC5-4E21-8B16-2CD5FBD279EB}" type="presParOf" srcId="{7BDBE46C-52B9-4EFD-BE38-1D8D1FD9AFD7}" destId="{8A413F2E-2852-4A0F-87C9-2B8BF3896F40}" srcOrd="0" destOrd="0" presId="urn:microsoft.com/office/officeart/2005/8/layout/matrix1"/>
    <dgm:cxn modelId="{0FACC3A0-6845-420D-9202-3799B9399EAD}" type="presParOf" srcId="{7BDBE46C-52B9-4EFD-BE38-1D8D1FD9AFD7}" destId="{CA9E05C0-0AD4-4BFF-94CA-CD651A5B3894}" srcOrd="1" destOrd="0" presId="urn:microsoft.com/office/officeart/2005/8/layout/matrix1"/>
    <dgm:cxn modelId="{1C6443B3-EACA-4336-9003-0E981A28B388}" type="presParOf" srcId="{7BDBE46C-52B9-4EFD-BE38-1D8D1FD9AFD7}" destId="{9FB9631D-24A5-4132-AB27-BFDACDBBB010}" srcOrd="2" destOrd="0" presId="urn:microsoft.com/office/officeart/2005/8/layout/matrix1"/>
    <dgm:cxn modelId="{2135E134-F37D-40ED-9EDD-522FE416CC95}" type="presParOf" srcId="{7BDBE46C-52B9-4EFD-BE38-1D8D1FD9AFD7}" destId="{35A3EF8A-ECEC-4FB0-99E0-2AFE91A2E016}" srcOrd="3" destOrd="0" presId="urn:microsoft.com/office/officeart/2005/8/layout/matrix1"/>
    <dgm:cxn modelId="{DDC8EE08-5D5B-40A9-BB13-6BB9A65D669F}" type="presParOf" srcId="{7BDBE46C-52B9-4EFD-BE38-1D8D1FD9AFD7}" destId="{E5EDD141-4841-4B36-AD01-F3B9466D8850}" srcOrd="4" destOrd="0" presId="urn:microsoft.com/office/officeart/2005/8/layout/matrix1"/>
    <dgm:cxn modelId="{7612A489-769E-41E9-9B85-B59069C026AC}" type="presParOf" srcId="{7BDBE46C-52B9-4EFD-BE38-1D8D1FD9AFD7}" destId="{2ABFA382-4270-4057-926F-4FA9789F9955}" srcOrd="5" destOrd="0" presId="urn:microsoft.com/office/officeart/2005/8/layout/matrix1"/>
    <dgm:cxn modelId="{07C17A76-93BD-4A68-B71E-129B787A7C36}" type="presParOf" srcId="{7BDBE46C-52B9-4EFD-BE38-1D8D1FD9AFD7}" destId="{3BD33599-3C7A-4711-BA0B-45BD7FD1EF88}" srcOrd="6" destOrd="0" presId="urn:microsoft.com/office/officeart/2005/8/layout/matrix1"/>
    <dgm:cxn modelId="{783E784E-57A6-47B5-8BD8-EEA563996FAE}" type="presParOf" srcId="{7BDBE46C-52B9-4EFD-BE38-1D8D1FD9AFD7}" destId="{586CC0DE-0D05-48A1-BEF4-02C12B5C5C9E}" srcOrd="7" destOrd="0" presId="urn:microsoft.com/office/officeart/2005/8/layout/matrix1"/>
    <dgm:cxn modelId="{3C586181-33A1-4512-81B8-F2FFC9989228}" type="presParOf" srcId="{CD363F4E-0FD5-464B-BC7E-8CB05DD29954}" destId="{D847ACD1-49CB-4FBB-987A-8784BF02BED3}"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5D82F2D-7DB5-406B-83EC-310A85E62C17}" type="doc">
      <dgm:prSet loTypeId="urn:microsoft.com/office/officeart/2005/8/layout/radial1" loCatId="cycle" qsTypeId="urn:microsoft.com/office/officeart/2005/8/quickstyle/3d1" qsCatId="3D" csTypeId="urn:microsoft.com/office/officeart/2005/8/colors/colorful2" csCatId="colorful" phldr="1"/>
      <dgm:spPr/>
      <dgm:t>
        <a:bodyPr/>
        <a:lstStyle/>
        <a:p>
          <a:endParaRPr lang="tr-TR"/>
        </a:p>
      </dgm:t>
    </dgm:pt>
    <dgm:pt modelId="{00F6DFE1-257E-4D28-91C8-F3C5A117DEBE}">
      <dgm:prSet phldrT="[Metin]"/>
      <dgm:spPr/>
      <dgm:t>
        <a:bodyPr/>
        <a:lstStyle/>
        <a:p>
          <a:r>
            <a:rPr lang="tr-TR" dirty="0" smtClean="0"/>
            <a:t>ÖD</a:t>
          </a:r>
          <a:endParaRPr lang="tr-TR" dirty="0"/>
        </a:p>
      </dgm:t>
    </dgm:pt>
    <dgm:pt modelId="{6277306B-5F1E-4AA4-A0E2-32F28279D421}" type="parTrans" cxnId="{9B8D15B1-FFCE-4C31-BAFF-041C9808C172}">
      <dgm:prSet/>
      <dgm:spPr/>
      <dgm:t>
        <a:bodyPr/>
        <a:lstStyle/>
        <a:p>
          <a:endParaRPr lang="tr-TR"/>
        </a:p>
      </dgm:t>
    </dgm:pt>
    <dgm:pt modelId="{1278E42A-112E-4ED0-A8C6-AB7692C6106A}" type="sibTrans" cxnId="{9B8D15B1-FFCE-4C31-BAFF-041C9808C172}">
      <dgm:prSet/>
      <dgm:spPr/>
      <dgm:t>
        <a:bodyPr/>
        <a:lstStyle/>
        <a:p>
          <a:endParaRPr lang="tr-TR"/>
        </a:p>
      </dgm:t>
    </dgm:pt>
    <dgm:pt modelId="{4D958513-C98D-4A31-AEF7-C51FF79ACFC5}">
      <dgm:prSet phldrT="[Metin]"/>
      <dgm:spPr/>
      <dgm:t>
        <a:bodyPr/>
        <a:lstStyle/>
        <a:p>
          <a:r>
            <a:rPr lang="tr-TR" dirty="0" smtClean="0"/>
            <a:t>Psikoloji</a:t>
          </a:r>
          <a:endParaRPr lang="tr-TR" dirty="0"/>
        </a:p>
      </dgm:t>
    </dgm:pt>
    <dgm:pt modelId="{811B7C26-B300-4515-B394-19410A1FA2E0}" type="parTrans" cxnId="{670A9281-0EF3-48DD-A925-FF65C09A9098}">
      <dgm:prSet/>
      <dgm:spPr/>
      <dgm:t>
        <a:bodyPr/>
        <a:lstStyle/>
        <a:p>
          <a:endParaRPr lang="tr-TR"/>
        </a:p>
      </dgm:t>
    </dgm:pt>
    <dgm:pt modelId="{76FFC8BD-1EE4-4DB7-82F6-45CF03A93F1F}" type="sibTrans" cxnId="{670A9281-0EF3-48DD-A925-FF65C09A9098}">
      <dgm:prSet/>
      <dgm:spPr/>
      <dgm:t>
        <a:bodyPr/>
        <a:lstStyle/>
        <a:p>
          <a:endParaRPr lang="tr-TR"/>
        </a:p>
      </dgm:t>
    </dgm:pt>
    <dgm:pt modelId="{C9580080-1B0D-4EA8-996A-EAC38AE89C1D}">
      <dgm:prSet phldrT="[Metin]"/>
      <dgm:spPr/>
      <dgm:t>
        <a:bodyPr/>
        <a:lstStyle/>
        <a:p>
          <a:r>
            <a:rPr lang="tr-TR" dirty="0" smtClean="0"/>
            <a:t>Sosyal Psikoloji</a:t>
          </a:r>
          <a:endParaRPr lang="tr-TR" dirty="0"/>
        </a:p>
      </dgm:t>
    </dgm:pt>
    <dgm:pt modelId="{00D0D632-6405-4B04-B7D1-B6DE7D9FE38B}" type="parTrans" cxnId="{AD513BE8-9F7B-4243-97E4-7698BE51E523}">
      <dgm:prSet/>
      <dgm:spPr/>
      <dgm:t>
        <a:bodyPr/>
        <a:lstStyle/>
        <a:p>
          <a:endParaRPr lang="tr-TR"/>
        </a:p>
      </dgm:t>
    </dgm:pt>
    <dgm:pt modelId="{CB9795BF-0FB6-4AC1-8FC0-64E2E98A6C82}" type="sibTrans" cxnId="{AD513BE8-9F7B-4243-97E4-7698BE51E523}">
      <dgm:prSet/>
      <dgm:spPr/>
      <dgm:t>
        <a:bodyPr/>
        <a:lstStyle/>
        <a:p>
          <a:endParaRPr lang="tr-TR"/>
        </a:p>
      </dgm:t>
    </dgm:pt>
    <dgm:pt modelId="{734E2653-FAE5-4CB4-A730-FE6DB48DF6D0}">
      <dgm:prSet phldrT="[Metin]"/>
      <dgm:spPr/>
      <dgm:t>
        <a:bodyPr/>
        <a:lstStyle/>
        <a:p>
          <a:r>
            <a:rPr lang="tr-TR" dirty="0" smtClean="0"/>
            <a:t>Antropoloji</a:t>
          </a:r>
          <a:endParaRPr lang="tr-TR" dirty="0"/>
        </a:p>
      </dgm:t>
    </dgm:pt>
    <dgm:pt modelId="{E0C3ABCF-4A7D-4944-996B-E0E2A9502D8F}" type="parTrans" cxnId="{30C1241C-EA11-42EB-879E-4BA257776775}">
      <dgm:prSet/>
      <dgm:spPr/>
      <dgm:t>
        <a:bodyPr/>
        <a:lstStyle/>
        <a:p>
          <a:endParaRPr lang="tr-TR"/>
        </a:p>
      </dgm:t>
    </dgm:pt>
    <dgm:pt modelId="{5C9DFC61-144A-4A4C-AE5C-BBC1104D55AA}" type="sibTrans" cxnId="{30C1241C-EA11-42EB-879E-4BA257776775}">
      <dgm:prSet/>
      <dgm:spPr/>
      <dgm:t>
        <a:bodyPr/>
        <a:lstStyle/>
        <a:p>
          <a:endParaRPr lang="tr-TR"/>
        </a:p>
      </dgm:t>
    </dgm:pt>
    <dgm:pt modelId="{D72EE9EF-A777-40C0-A1DD-19CCA31FB397}">
      <dgm:prSet phldrT="[Metin]"/>
      <dgm:spPr/>
      <dgm:t>
        <a:bodyPr/>
        <a:lstStyle/>
        <a:p>
          <a:r>
            <a:rPr lang="tr-TR" dirty="0" smtClean="0"/>
            <a:t>Sosyoloji</a:t>
          </a:r>
          <a:endParaRPr lang="tr-TR" dirty="0"/>
        </a:p>
      </dgm:t>
    </dgm:pt>
    <dgm:pt modelId="{31290892-9812-4A0F-8BE1-29B875D9A1FB}" type="parTrans" cxnId="{7FE11685-182F-4F24-9BD7-B87EFF129B31}">
      <dgm:prSet/>
      <dgm:spPr/>
      <dgm:t>
        <a:bodyPr/>
        <a:lstStyle/>
        <a:p>
          <a:endParaRPr lang="tr-TR"/>
        </a:p>
      </dgm:t>
    </dgm:pt>
    <dgm:pt modelId="{9E1A36BA-2354-409D-AD44-AD44FD87CF31}" type="sibTrans" cxnId="{7FE11685-182F-4F24-9BD7-B87EFF129B31}">
      <dgm:prSet/>
      <dgm:spPr/>
      <dgm:t>
        <a:bodyPr/>
        <a:lstStyle/>
        <a:p>
          <a:endParaRPr lang="tr-TR"/>
        </a:p>
      </dgm:t>
    </dgm:pt>
    <dgm:pt modelId="{30B37A35-79C7-4F72-9955-0651BE2C5CA1}" type="pres">
      <dgm:prSet presAssocID="{25D82F2D-7DB5-406B-83EC-310A85E62C17}" presName="cycle" presStyleCnt="0">
        <dgm:presLayoutVars>
          <dgm:chMax val="1"/>
          <dgm:dir/>
          <dgm:animLvl val="ctr"/>
          <dgm:resizeHandles val="exact"/>
        </dgm:presLayoutVars>
      </dgm:prSet>
      <dgm:spPr/>
      <dgm:t>
        <a:bodyPr/>
        <a:lstStyle/>
        <a:p>
          <a:endParaRPr lang="tr-TR"/>
        </a:p>
      </dgm:t>
    </dgm:pt>
    <dgm:pt modelId="{75950283-1A6F-4FD3-A0FB-D6D8048ED820}" type="pres">
      <dgm:prSet presAssocID="{00F6DFE1-257E-4D28-91C8-F3C5A117DEBE}" presName="centerShape" presStyleLbl="node0" presStyleIdx="0" presStyleCnt="1"/>
      <dgm:spPr/>
      <dgm:t>
        <a:bodyPr/>
        <a:lstStyle/>
        <a:p>
          <a:endParaRPr lang="tr-TR"/>
        </a:p>
      </dgm:t>
    </dgm:pt>
    <dgm:pt modelId="{CB68BCB1-1B7F-4274-9510-FF0A55633210}" type="pres">
      <dgm:prSet presAssocID="{811B7C26-B300-4515-B394-19410A1FA2E0}" presName="Name9" presStyleLbl="parChTrans1D2" presStyleIdx="0" presStyleCnt="4"/>
      <dgm:spPr/>
      <dgm:t>
        <a:bodyPr/>
        <a:lstStyle/>
        <a:p>
          <a:endParaRPr lang="tr-TR"/>
        </a:p>
      </dgm:t>
    </dgm:pt>
    <dgm:pt modelId="{44FC5C31-5F05-4867-B2CA-414FC763A059}" type="pres">
      <dgm:prSet presAssocID="{811B7C26-B300-4515-B394-19410A1FA2E0}" presName="connTx" presStyleLbl="parChTrans1D2" presStyleIdx="0" presStyleCnt="4"/>
      <dgm:spPr/>
      <dgm:t>
        <a:bodyPr/>
        <a:lstStyle/>
        <a:p>
          <a:endParaRPr lang="tr-TR"/>
        </a:p>
      </dgm:t>
    </dgm:pt>
    <dgm:pt modelId="{E71F25D0-8E8C-4279-BE1F-545D4581900C}" type="pres">
      <dgm:prSet presAssocID="{4D958513-C98D-4A31-AEF7-C51FF79ACFC5}" presName="node" presStyleLbl="node1" presStyleIdx="0" presStyleCnt="4">
        <dgm:presLayoutVars>
          <dgm:bulletEnabled val="1"/>
        </dgm:presLayoutVars>
      </dgm:prSet>
      <dgm:spPr/>
      <dgm:t>
        <a:bodyPr/>
        <a:lstStyle/>
        <a:p>
          <a:endParaRPr lang="tr-TR"/>
        </a:p>
      </dgm:t>
    </dgm:pt>
    <dgm:pt modelId="{1BF0D8FC-4D90-41F0-81C2-D0E106AB8AC2}" type="pres">
      <dgm:prSet presAssocID="{00D0D632-6405-4B04-B7D1-B6DE7D9FE38B}" presName="Name9" presStyleLbl="parChTrans1D2" presStyleIdx="1" presStyleCnt="4"/>
      <dgm:spPr/>
      <dgm:t>
        <a:bodyPr/>
        <a:lstStyle/>
        <a:p>
          <a:endParaRPr lang="tr-TR"/>
        </a:p>
      </dgm:t>
    </dgm:pt>
    <dgm:pt modelId="{67D022CA-6744-44A6-ACB7-9024FC84E754}" type="pres">
      <dgm:prSet presAssocID="{00D0D632-6405-4B04-B7D1-B6DE7D9FE38B}" presName="connTx" presStyleLbl="parChTrans1D2" presStyleIdx="1" presStyleCnt="4"/>
      <dgm:spPr/>
      <dgm:t>
        <a:bodyPr/>
        <a:lstStyle/>
        <a:p>
          <a:endParaRPr lang="tr-TR"/>
        </a:p>
      </dgm:t>
    </dgm:pt>
    <dgm:pt modelId="{9F6980EE-74AE-44F4-BCD4-0AAD2C256A91}" type="pres">
      <dgm:prSet presAssocID="{C9580080-1B0D-4EA8-996A-EAC38AE89C1D}" presName="node" presStyleLbl="node1" presStyleIdx="1" presStyleCnt="4">
        <dgm:presLayoutVars>
          <dgm:bulletEnabled val="1"/>
        </dgm:presLayoutVars>
      </dgm:prSet>
      <dgm:spPr/>
      <dgm:t>
        <a:bodyPr/>
        <a:lstStyle/>
        <a:p>
          <a:endParaRPr lang="tr-TR"/>
        </a:p>
      </dgm:t>
    </dgm:pt>
    <dgm:pt modelId="{39D1ABA4-A72E-4D0C-95FD-6319984EFBEF}" type="pres">
      <dgm:prSet presAssocID="{E0C3ABCF-4A7D-4944-996B-E0E2A9502D8F}" presName="Name9" presStyleLbl="parChTrans1D2" presStyleIdx="2" presStyleCnt="4"/>
      <dgm:spPr/>
      <dgm:t>
        <a:bodyPr/>
        <a:lstStyle/>
        <a:p>
          <a:endParaRPr lang="tr-TR"/>
        </a:p>
      </dgm:t>
    </dgm:pt>
    <dgm:pt modelId="{C7C407D6-5FA6-41D3-A212-43493A09E57A}" type="pres">
      <dgm:prSet presAssocID="{E0C3ABCF-4A7D-4944-996B-E0E2A9502D8F}" presName="connTx" presStyleLbl="parChTrans1D2" presStyleIdx="2" presStyleCnt="4"/>
      <dgm:spPr/>
      <dgm:t>
        <a:bodyPr/>
        <a:lstStyle/>
        <a:p>
          <a:endParaRPr lang="tr-TR"/>
        </a:p>
      </dgm:t>
    </dgm:pt>
    <dgm:pt modelId="{65DD694B-D630-459D-A044-2EA37FA2AFFA}" type="pres">
      <dgm:prSet presAssocID="{734E2653-FAE5-4CB4-A730-FE6DB48DF6D0}" presName="node" presStyleLbl="node1" presStyleIdx="2" presStyleCnt="4">
        <dgm:presLayoutVars>
          <dgm:bulletEnabled val="1"/>
        </dgm:presLayoutVars>
      </dgm:prSet>
      <dgm:spPr/>
      <dgm:t>
        <a:bodyPr/>
        <a:lstStyle/>
        <a:p>
          <a:endParaRPr lang="tr-TR"/>
        </a:p>
      </dgm:t>
    </dgm:pt>
    <dgm:pt modelId="{68219673-0909-4E6A-A7EC-AE2227E14985}" type="pres">
      <dgm:prSet presAssocID="{31290892-9812-4A0F-8BE1-29B875D9A1FB}" presName="Name9" presStyleLbl="parChTrans1D2" presStyleIdx="3" presStyleCnt="4"/>
      <dgm:spPr/>
      <dgm:t>
        <a:bodyPr/>
        <a:lstStyle/>
        <a:p>
          <a:endParaRPr lang="tr-TR"/>
        </a:p>
      </dgm:t>
    </dgm:pt>
    <dgm:pt modelId="{C8290C58-7262-48E7-8DF0-EF2AF9326FBC}" type="pres">
      <dgm:prSet presAssocID="{31290892-9812-4A0F-8BE1-29B875D9A1FB}" presName="connTx" presStyleLbl="parChTrans1D2" presStyleIdx="3" presStyleCnt="4"/>
      <dgm:spPr/>
      <dgm:t>
        <a:bodyPr/>
        <a:lstStyle/>
        <a:p>
          <a:endParaRPr lang="tr-TR"/>
        </a:p>
      </dgm:t>
    </dgm:pt>
    <dgm:pt modelId="{4EFF95DE-7BEE-4232-A344-9014E7F8E34E}" type="pres">
      <dgm:prSet presAssocID="{D72EE9EF-A777-40C0-A1DD-19CCA31FB397}" presName="node" presStyleLbl="node1" presStyleIdx="3" presStyleCnt="4">
        <dgm:presLayoutVars>
          <dgm:bulletEnabled val="1"/>
        </dgm:presLayoutVars>
      </dgm:prSet>
      <dgm:spPr/>
      <dgm:t>
        <a:bodyPr/>
        <a:lstStyle/>
        <a:p>
          <a:endParaRPr lang="tr-TR"/>
        </a:p>
      </dgm:t>
    </dgm:pt>
  </dgm:ptLst>
  <dgm:cxnLst>
    <dgm:cxn modelId="{30C1241C-EA11-42EB-879E-4BA257776775}" srcId="{00F6DFE1-257E-4D28-91C8-F3C5A117DEBE}" destId="{734E2653-FAE5-4CB4-A730-FE6DB48DF6D0}" srcOrd="2" destOrd="0" parTransId="{E0C3ABCF-4A7D-4944-996B-E0E2A9502D8F}" sibTransId="{5C9DFC61-144A-4A4C-AE5C-BBC1104D55AA}"/>
    <dgm:cxn modelId="{AD513BE8-9F7B-4243-97E4-7698BE51E523}" srcId="{00F6DFE1-257E-4D28-91C8-F3C5A117DEBE}" destId="{C9580080-1B0D-4EA8-996A-EAC38AE89C1D}" srcOrd="1" destOrd="0" parTransId="{00D0D632-6405-4B04-B7D1-B6DE7D9FE38B}" sibTransId="{CB9795BF-0FB6-4AC1-8FC0-64E2E98A6C82}"/>
    <dgm:cxn modelId="{2E0137AE-0B8E-4DAA-8C05-E7E98A60DB78}" type="presOf" srcId="{31290892-9812-4A0F-8BE1-29B875D9A1FB}" destId="{68219673-0909-4E6A-A7EC-AE2227E14985}" srcOrd="0" destOrd="0" presId="urn:microsoft.com/office/officeart/2005/8/layout/radial1"/>
    <dgm:cxn modelId="{35332654-BBA0-41DA-8B73-203C738BE468}" type="presOf" srcId="{811B7C26-B300-4515-B394-19410A1FA2E0}" destId="{44FC5C31-5F05-4867-B2CA-414FC763A059}" srcOrd="1" destOrd="0" presId="urn:microsoft.com/office/officeart/2005/8/layout/radial1"/>
    <dgm:cxn modelId="{57A42220-B3B0-4ECF-BE51-E1C75AE13764}" type="presOf" srcId="{734E2653-FAE5-4CB4-A730-FE6DB48DF6D0}" destId="{65DD694B-D630-459D-A044-2EA37FA2AFFA}" srcOrd="0" destOrd="0" presId="urn:microsoft.com/office/officeart/2005/8/layout/radial1"/>
    <dgm:cxn modelId="{FE566C9A-3EF6-4AAB-83F2-161A6C5F5B89}" type="presOf" srcId="{E0C3ABCF-4A7D-4944-996B-E0E2A9502D8F}" destId="{C7C407D6-5FA6-41D3-A212-43493A09E57A}" srcOrd="1" destOrd="0" presId="urn:microsoft.com/office/officeart/2005/8/layout/radial1"/>
    <dgm:cxn modelId="{8A25FE0F-B3C2-46FD-9CF0-154A9AB3AF41}" type="presOf" srcId="{D72EE9EF-A777-40C0-A1DD-19CCA31FB397}" destId="{4EFF95DE-7BEE-4232-A344-9014E7F8E34E}" srcOrd="0" destOrd="0" presId="urn:microsoft.com/office/officeart/2005/8/layout/radial1"/>
    <dgm:cxn modelId="{31A86313-7730-4782-9B67-C5CE61620CB6}" type="presOf" srcId="{4D958513-C98D-4A31-AEF7-C51FF79ACFC5}" destId="{E71F25D0-8E8C-4279-BE1F-545D4581900C}" srcOrd="0" destOrd="0" presId="urn:microsoft.com/office/officeart/2005/8/layout/radial1"/>
    <dgm:cxn modelId="{7FE11685-182F-4F24-9BD7-B87EFF129B31}" srcId="{00F6DFE1-257E-4D28-91C8-F3C5A117DEBE}" destId="{D72EE9EF-A777-40C0-A1DD-19CCA31FB397}" srcOrd="3" destOrd="0" parTransId="{31290892-9812-4A0F-8BE1-29B875D9A1FB}" sibTransId="{9E1A36BA-2354-409D-AD44-AD44FD87CF31}"/>
    <dgm:cxn modelId="{6FC36922-BA0B-49EE-8CE6-DA5C2A59775F}" type="presOf" srcId="{00D0D632-6405-4B04-B7D1-B6DE7D9FE38B}" destId="{1BF0D8FC-4D90-41F0-81C2-D0E106AB8AC2}" srcOrd="0" destOrd="0" presId="urn:microsoft.com/office/officeart/2005/8/layout/radial1"/>
    <dgm:cxn modelId="{31946C21-C060-484A-86BC-AE53880FF3AE}" type="presOf" srcId="{25D82F2D-7DB5-406B-83EC-310A85E62C17}" destId="{30B37A35-79C7-4F72-9955-0651BE2C5CA1}" srcOrd="0" destOrd="0" presId="urn:microsoft.com/office/officeart/2005/8/layout/radial1"/>
    <dgm:cxn modelId="{9B8D15B1-FFCE-4C31-BAFF-041C9808C172}" srcId="{25D82F2D-7DB5-406B-83EC-310A85E62C17}" destId="{00F6DFE1-257E-4D28-91C8-F3C5A117DEBE}" srcOrd="0" destOrd="0" parTransId="{6277306B-5F1E-4AA4-A0E2-32F28279D421}" sibTransId="{1278E42A-112E-4ED0-A8C6-AB7692C6106A}"/>
    <dgm:cxn modelId="{BD0BBF1B-13CA-40EB-B61A-F40DB095F0F3}" type="presOf" srcId="{00F6DFE1-257E-4D28-91C8-F3C5A117DEBE}" destId="{75950283-1A6F-4FD3-A0FB-D6D8048ED820}" srcOrd="0" destOrd="0" presId="urn:microsoft.com/office/officeart/2005/8/layout/radial1"/>
    <dgm:cxn modelId="{326EB201-2A42-4879-B3BF-76D67C9DA743}" type="presOf" srcId="{00D0D632-6405-4B04-B7D1-B6DE7D9FE38B}" destId="{67D022CA-6744-44A6-ACB7-9024FC84E754}" srcOrd="1" destOrd="0" presId="urn:microsoft.com/office/officeart/2005/8/layout/radial1"/>
    <dgm:cxn modelId="{A007B003-203C-4D26-B9DC-D1943F26DB49}" type="presOf" srcId="{E0C3ABCF-4A7D-4944-996B-E0E2A9502D8F}" destId="{39D1ABA4-A72E-4D0C-95FD-6319984EFBEF}" srcOrd="0" destOrd="0" presId="urn:microsoft.com/office/officeart/2005/8/layout/radial1"/>
    <dgm:cxn modelId="{2E546ECA-7072-4B5F-BEA3-D1BABACD280F}" type="presOf" srcId="{C9580080-1B0D-4EA8-996A-EAC38AE89C1D}" destId="{9F6980EE-74AE-44F4-BCD4-0AAD2C256A91}" srcOrd="0" destOrd="0" presId="urn:microsoft.com/office/officeart/2005/8/layout/radial1"/>
    <dgm:cxn modelId="{CFB923A2-7F66-4EB9-8210-0E868E535CC1}" type="presOf" srcId="{31290892-9812-4A0F-8BE1-29B875D9A1FB}" destId="{C8290C58-7262-48E7-8DF0-EF2AF9326FBC}" srcOrd="1" destOrd="0" presId="urn:microsoft.com/office/officeart/2005/8/layout/radial1"/>
    <dgm:cxn modelId="{F679EF6E-B6DA-48B0-82B2-FC0A0B88B223}" type="presOf" srcId="{811B7C26-B300-4515-B394-19410A1FA2E0}" destId="{CB68BCB1-1B7F-4274-9510-FF0A55633210}" srcOrd="0" destOrd="0" presId="urn:microsoft.com/office/officeart/2005/8/layout/radial1"/>
    <dgm:cxn modelId="{670A9281-0EF3-48DD-A925-FF65C09A9098}" srcId="{00F6DFE1-257E-4D28-91C8-F3C5A117DEBE}" destId="{4D958513-C98D-4A31-AEF7-C51FF79ACFC5}" srcOrd="0" destOrd="0" parTransId="{811B7C26-B300-4515-B394-19410A1FA2E0}" sibTransId="{76FFC8BD-1EE4-4DB7-82F6-45CF03A93F1F}"/>
    <dgm:cxn modelId="{0B5EAB46-49F6-434F-80D8-BA2AA36B3464}" type="presParOf" srcId="{30B37A35-79C7-4F72-9955-0651BE2C5CA1}" destId="{75950283-1A6F-4FD3-A0FB-D6D8048ED820}" srcOrd="0" destOrd="0" presId="urn:microsoft.com/office/officeart/2005/8/layout/radial1"/>
    <dgm:cxn modelId="{BA2EDB36-494E-4247-B7F7-7F0E9613D2B9}" type="presParOf" srcId="{30B37A35-79C7-4F72-9955-0651BE2C5CA1}" destId="{CB68BCB1-1B7F-4274-9510-FF0A55633210}" srcOrd="1" destOrd="0" presId="urn:microsoft.com/office/officeart/2005/8/layout/radial1"/>
    <dgm:cxn modelId="{6005DAFA-C882-45DF-8F44-7944931AD7BF}" type="presParOf" srcId="{CB68BCB1-1B7F-4274-9510-FF0A55633210}" destId="{44FC5C31-5F05-4867-B2CA-414FC763A059}" srcOrd="0" destOrd="0" presId="urn:microsoft.com/office/officeart/2005/8/layout/radial1"/>
    <dgm:cxn modelId="{1B0E0364-08F6-4039-B72A-58F854075AAF}" type="presParOf" srcId="{30B37A35-79C7-4F72-9955-0651BE2C5CA1}" destId="{E71F25D0-8E8C-4279-BE1F-545D4581900C}" srcOrd="2" destOrd="0" presId="urn:microsoft.com/office/officeart/2005/8/layout/radial1"/>
    <dgm:cxn modelId="{1FDBF832-7018-4018-8489-CCC03ECAABC6}" type="presParOf" srcId="{30B37A35-79C7-4F72-9955-0651BE2C5CA1}" destId="{1BF0D8FC-4D90-41F0-81C2-D0E106AB8AC2}" srcOrd="3" destOrd="0" presId="urn:microsoft.com/office/officeart/2005/8/layout/radial1"/>
    <dgm:cxn modelId="{F5347B77-E01D-4033-B545-719CAAC4F778}" type="presParOf" srcId="{1BF0D8FC-4D90-41F0-81C2-D0E106AB8AC2}" destId="{67D022CA-6744-44A6-ACB7-9024FC84E754}" srcOrd="0" destOrd="0" presId="urn:microsoft.com/office/officeart/2005/8/layout/radial1"/>
    <dgm:cxn modelId="{7BE0500C-1945-4A57-9A59-682DF60C9A9C}" type="presParOf" srcId="{30B37A35-79C7-4F72-9955-0651BE2C5CA1}" destId="{9F6980EE-74AE-44F4-BCD4-0AAD2C256A91}" srcOrd="4" destOrd="0" presId="urn:microsoft.com/office/officeart/2005/8/layout/radial1"/>
    <dgm:cxn modelId="{A5947EE8-8798-429E-96D7-515CAC60F354}" type="presParOf" srcId="{30B37A35-79C7-4F72-9955-0651BE2C5CA1}" destId="{39D1ABA4-A72E-4D0C-95FD-6319984EFBEF}" srcOrd="5" destOrd="0" presId="urn:microsoft.com/office/officeart/2005/8/layout/radial1"/>
    <dgm:cxn modelId="{75909ADA-5D05-4AC6-9444-73FC19B67211}" type="presParOf" srcId="{39D1ABA4-A72E-4D0C-95FD-6319984EFBEF}" destId="{C7C407D6-5FA6-41D3-A212-43493A09E57A}" srcOrd="0" destOrd="0" presId="urn:microsoft.com/office/officeart/2005/8/layout/radial1"/>
    <dgm:cxn modelId="{59739E68-A5DA-43C6-B02D-E671C9817AAD}" type="presParOf" srcId="{30B37A35-79C7-4F72-9955-0651BE2C5CA1}" destId="{65DD694B-D630-459D-A044-2EA37FA2AFFA}" srcOrd="6" destOrd="0" presId="urn:microsoft.com/office/officeart/2005/8/layout/radial1"/>
    <dgm:cxn modelId="{9CDAF41F-D061-49A5-8CD8-2EB6E0BD5613}" type="presParOf" srcId="{30B37A35-79C7-4F72-9955-0651BE2C5CA1}" destId="{68219673-0909-4E6A-A7EC-AE2227E14985}" srcOrd="7" destOrd="0" presId="urn:microsoft.com/office/officeart/2005/8/layout/radial1"/>
    <dgm:cxn modelId="{A9332D1B-950E-48F2-A743-771B34A978DC}" type="presParOf" srcId="{68219673-0909-4E6A-A7EC-AE2227E14985}" destId="{C8290C58-7262-48E7-8DF0-EF2AF9326FBC}" srcOrd="0" destOrd="0" presId="urn:microsoft.com/office/officeart/2005/8/layout/radial1"/>
    <dgm:cxn modelId="{00E970B5-13FA-4A29-B0C1-21D7B2EE6442}" type="presParOf" srcId="{30B37A35-79C7-4F72-9955-0651BE2C5CA1}" destId="{4EFF95DE-7BEE-4232-A344-9014E7F8E34E}" srcOrd="8" destOrd="0" presId="urn:microsoft.com/office/officeart/2005/8/layout/radial1"/>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DDDCABC-E137-4634-8C83-CCA1ACCBBEA6}" type="doc">
      <dgm:prSet loTypeId="urn:microsoft.com/office/officeart/2005/8/layout/venn3" loCatId="relationship" qsTypeId="urn:microsoft.com/office/officeart/2005/8/quickstyle/3d1" qsCatId="3D" csTypeId="urn:microsoft.com/office/officeart/2005/8/colors/colorful2" csCatId="colorful" phldr="1"/>
      <dgm:spPr/>
      <dgm:t>
        <a:bodyPr/>
        <a:lstStyle/>
        <a:p>
          <a:endParaRPr lang="tr-TR"/>
        </a:p>
      </dgm:t>
    </dgm:pt>
    <dgm:pt modelId="{23E73475-B2EF-4480-A6DB-2ED84174BBEC}">
      <dgm:prSet phldrT="[Metin]"/>
      <dgm:spPr/>
      <dgm:t>
        <a:bodyPr/>
        <a:lstStyle/>
        <a:p>
          <a:r>
            <a:rPr lang="tr-TR" dirty="0" smtClean="0"/>
            <a:t>Birey</a:t>
          </a:r>
          <a:endParaRPr lang="tr-TR" dirty="0"/>
        </a:p>
      </dgm:t>
    </dgm:pt>
    <dgm:pt modelId="{9190C8CA-6D83-44D6-9D34-82DD152F1FD8}" type="parTrans" cxnId="{54724719-B88F-461D-9C0D-3FFE8F1709F6}">
      <dgm:prSet/>
      <dgm:spPr/>
      <dgm:t>
        <a:bodyPr/>
        <a:lstStyle/>
        <a:p>
          <a:endParaRPr lang="tr-TR"/>
        </a:p>
      </dgm:t>
    </dgm:pt>
    <dgm:pt modelId="{43C83E64-A6DD-4428-8EAE-9D70E75450AE}" type="sibTrans" cxnId="{54724719-B88F-461D-9C0D-3FFE8F1709F6}">
      <dgm:prSet/>
      <dgm:spPr/>
      <dgm:t>
        <a:bodyPr/>
        <a:lstStyle/>
        <a:p>
          <a:endParaRPr lang="tr-TR"/>
        </a:p>
      </dgm:t>
    </dgm:pt>
    <dgm:pt modelId="{FFD547A7-9822-4CCD-9BA0-E8662CAC9568}">
      <dgm:prSet phldrT="[Metin]"/>
      <dgm:spPr/>
      <dgm:t>
        <a:bodyPr/>
        <a:lstStyle/>
        <a:p>
          <a:r>
            <a:rPr lang="tr-TR" dirty="0" smtClean="0"/>
            <a:t>Grup</a:t>
          </a:r>
          <a:endParaRPr lang="tr-TR" dirty="0"/>
        </a:p>
      </dgm:t>
    </dgm:pt>
    <dgm:pt modelId="{93F2AAB5-FC8E-4B1B-AED4-04D9A55E664C}" type="parTrans" cxnId="{E5F7C2BB-DC29-47E3-9E87-BF57A168D64A}">
      <dgm:prSet/>
      <dgm:spPr/>
      <dgm:t>
        <a:bodyPr/>
        <a:lstStyle/>
        <a:p>
          <a:endParaRPr lang="tr-TR"/>
        </a:p>
      </dgm:t>
    </dgm:pt>
    <dgm:pt modelId="{4BD55EC2-BEAA-447D-A850-933340ABD9D7}" type="sibTrans" cxnId="{E5F7C2BB-DC29-47E3-9E87-BF57A168D64A}">
      <dgm:prSet/>
      <dgm:spPr/>
      <dgm:t>
        <a:bodyPr/>
        <a:lstStyle/>
        <a:p>
          <a:endParaRPr lang="tr-TR"/>
        </a:p>
      </dgm:t>
    </dgm:pt>
    <dgm:pt modelId="{29394FFD-8230-40EF-AF7A-EFD999A6E96B}">
      <dgm:prSet phldrT="[Metin]"/>
      <dgm:spPr/>
      <dgm:t>
        <a:bodyPr/>
        <a:lstStyle/>
        <a:p>
          <a:r>
            <a:rPr lang="tr-TR" dirty="0" smtClean="0"/>
            <a:t>Örgüt</a:t>
          </a:r>
          <a:endParaRPr lang="tr-TR" dirty="0"/>
        </a:p>
      </dgm:t>
    </dgm:pt>
    <dgm:pt modelId="{E4F2F083-A109-4F7D-867F-868C819B16C8}" type="parTrans" cxnId="{3D457C66-5B6C-4F12-AD38-36EBC165495A}">
      <dgm:prSet/>
      <dgm:spPr/>
      <dgm:t>
        <a:bodyPr/>
        <a:lstStyle/>
        <a:p>
          <a:endParaRPr lang="tr-TR"/>
        </a:p>
      </dgm:t>
    </dgm:pt>
    <dgm:pt modelId="{C74C9E2C-2C7E-4C0F-B0C3-4104BF01336A}" type="sibTrans" cxnId="{3D457C66-5B6C-4F12-AD38-36EBC165495A}">
      <dgm:prSet/>
      <dgm:spPr/>
      <dgm:t>
        <a:bodyPr/>
        <a:lstStyle/>
        <a:p>
          <a:endParaRPr lang="tr-TR"/>
        </a:p>
      </dgm:t>
    </dgm:pt>
    <dgm:pt modelId="{8393CFC0-B7AF-437E-A092-DE5D13019E6B}" type="pres">
      <dgm:prSet presAssocID="{5DDDCABC-E137-4634-8C83-CCA1ACCBBEA6}" presName="Name0" presStyleCnt="0">
        <dgm:presLayoutVars>
          <dgm:dir/>
          <dgm:resizeHandles val="exact"/>
        </dgm:presLayoutVars>
      </dgm:prSet>
      <dgm:spPr/>
      <dgm:t>
        <a:bodyPr/>
        <a:lstStyle/>
        <a:p>
          <a:endParaRPr lang="tr-TR"/>
        </a:p>
      </dgm:t>
    </dgm:pt>
    <dgm:pt modelId="{09C67FC8-3B3C-45D1-8674-7FAA7587E0E4}" type="pres">
      <dgm:prSet presAssocID="{23E73475-B2EF-4480-A6DB-2ED84174BBEC}" presName="Name5" presStyleLbl="vennNode1" presStyleIdx="0" presStyleCnt="3">
        <dgm:presLayoutVars>
          <dgm:bulletEnabled val="1"/>
        </dgm:presLayoutVars>
      </dgm:prSet>
      <dgm:spPr/>
      <dgm:t>
        <a:bodyPr/>
        <a:lstStyle/>
        <a:p>
          <a:endParaRPr lang="tr-TR"/>
        </a:p>
      </dgm:t>
    </dgm:pt>
    <dgm:pt modelId="{65E122C5-C916-433A-BD32-B1172051A838}" type="pres">
      <dgm:prSet presAssocID="{43C83E64-A6DD-4428-8EAE-9D70E75450AE}" presName="space" presStyleCnt="0"/>
      <dgm:spPr/>
    </dgm:pt>
    <dgm:pt modelId="{D28E41CC-3078-449D-A8B3-FDCAD1B1667F}" type="pres">
      <dgm:prSet presAssocID="{FFD547A7-9822-4CCD-9BA0-E8662CAC9568}" presName="Name5" presStyleLbl="vennNode1" presStyleIdx="1" presStyleCnt="3">
        <dgm:presLayoutVars>
          <dgm:bulletEnabled val="1"/>
        </dgm:presLayoutVars>
      </dgm:prSet>
      <dgm:spPr/>
      <dgm:t>
        <a:bodyPr/>
        <a:lstStyle/>
        <a:p>
          <a:endParaRPr lang="tr-TR"/>
        </a:p>
      </dgm:t>
    </dgm:pt>
    <dgm:pt modelId="{D0B9F0B7-6434-444C-B7D1-185E5882DF4D}" type="pres">
      <dgm:prSet presAssocID="{4BD55EC2-BEAA-447D-A850-933340ABD9D7}" presName="space" presStyleCnt="0"/>
      <dgm:spPr/>
    </dgm:pt>
    <dgm:pt modelId="{0645FAE6-48DE-47C1-A518-62CC571F1AF0}" type="pres">
      <dgm:prSet presAssocID="{29394FFD-8230-40EF-AF7A-EFD999A6E96B}" presName="Name5" presStyleLbl="vennNode1" presStyleIdx="2" presStyleCnt="3">
        <dgm:presLayoutVars>
          <dgm:bulletEnabled val="1"/>
        </dgm:presLayoutVars>
      </dgm:prSet>
      <dgm:spPr/>
      <dgm:t>
        <a:bodyPr/>
        <a:lstStyle/>
        <a:p>
          <a:endParaRPr lang="tr-TR"/>
        </a:p>
      </dgm:t>
    </dgm:pt>
  </dgm:ptLst>
  <dgm:cxnLst>
    <dgm:cxn modelId="{FB5485FB-1391-472A-B581-3461B80760AA}" type="presOf" srcId="{FFD547A7-9822-4CCD-9BA0-E8662CAC9568}" destId="{D28E41CC-3078-449D-A8B3-FDCAD1B1667F}" srcOrd="0" destOrd="0" presId="urn:microsoft.com/office/officeart/2005/8/layout/venn3"/>
    <dgm:cxn modelId="{AAB881A4-A667-43C1-B760-2467F2226BC9}" type="presOf" srcId="{23E73475-B2EF-4480-A6DB-2ED84174BBEC}" destId="{09C67FC8-3B3C-45D1-8674-7FAA7587E0E4}" srcOrd="0" destOrd="0" presId="urn:microsoft.com/office/officeart/2005/8/layout/venn3"/>
    <dgm:cxn modelId="{77753F40-DD53-413B-BD08-CD84AC9B9175}" type="presOf" srcId="{5DDDCABC-E137-4634-8C83-CCA1ACCBBEA6}" destId="{8393CFC0-B7AF-437E-A092-DE5D13019E6B}" srcOrd="0" destOrd="0" presId="urn:microsoft.com/office/officeart/2005/8/layout/venn3"/>
    <dgm:cxn modelId="{3D457C66-5B6C-4F12-AD38-36EBC165495A}" srcId="{5DDDCABC-E137-4634-8C83-CCA1ACCBBEA6}" destId="{29394FFD-8230-40EF-AF7A-EFD999A6E96B}" srcOrd="2" destOrd="0" parTransId="{E4F2F083-A109-4F7D-867F-868C819B16C8}" sibTransId="{C74C9E2C-2C7E-4C0F-B0C3-4104BF01336A}"/>
    <dgm:cxn modelId="{54724719-B88F-461D-9C0D-3FFE8F1709F6}" srcId="{5DDDCABC-E137-4634-8C83-CCA1ACCBBEA6}" destId="{23E73475-B2EF-4480-A6DB-2ED84174BBEC}" srcOrd="0" destOrd="0" parTransId="{9190C8CA-6D83-44D6-9D34-82DD152F1FD8}" sibTransId="{43C83E64-A6DD-4428-8EAE-9D70E75450AE}"/>
    <dgm:cxn modelId="{E5F7C2BB-DC29-47E3-9E87-BF57A168D64A}" srcId="{5DDDCABC-E137-4634-8C83-CCA1ACCBBEA6}" destId="{FFD547A7-9822-4CCD-9BA0-E8662CAC9568}" srcOrd="1" destOrd="0" parTransId="{93F2AAB5-FC8E-4B1B-AED4-04D9A55E664C}" sibTransId="{4BD55EC2-BEAA-447D-A850-933340ABD9D7}"/>
    <dgm:cxn modelId="{8BDA67AB-CE18-44FB-8DA9-EB9C4466218D}" type="presOf" srcId="{29394FFD-8230-40EF-AF7A-EFD999A6E96B}" destId="{0645FAE6-48DE-47C1-A518-62CC571F1AF0}" srcOrd="0" destOrd="0" presId="urn:microsoft.com/office/officeart/2005/8/layout/venn3"/>
    <dgm:cxn modelId="{9985E2D6-E837-4480-8524-E26395393C03}" type="presParOf" srcId="{8393CFC0-B7AF-437E-A092-DE5D13019E6B}" destId="{09C67FC8-3B3C-45D1-8674-7FAA7587E0E4}" srcOrd="0" destOrd="0" presId="urn:microsoft.com/office/officeart/2005/8/layout/venn3"/>
    <dgm:cxn modelId="{8B1C84DD-FC5F-4999-841E-475833DA91B6}" type="presParOf" srcId="{8393CFC0-B7AF-437E-A092-DE5D13019E6B}" destId="{65E122C5-C916-433A-BD32-B1172051A838}" srcOrd="1" destOrd="0" presId="urn:microsoft.com/office/officeart/2005/8/layout/venn3"/>
    <dgm:cxn modelId="{501F47FE-3ACE-4E17-9A1F-B2CF9FD5BBD1}" type="presParOf" srcId="{8393CFC0-B7AF-437E-A092-DE5D13019E6B}" destId="{D28E41CC-3078-449D-A8B3-FDCAD1B1667F}" srcOrd="2" destOrd="0" presId="urn:microsoft.com/office/officeart/2005/8/layout/venn3"/>
    <dgm:cxn modelId="{D9711314-F8B8-4E6D-BBF8-BC1D61DBCCF2}" type="presParOf" srcId="{8393CFC0-B7AF-437E-A092-DE5D13019E6B}" destId="{D0B9F0B7-6434-444C-B7D1-185E5882DF4D}" srcOrd="3" destOrd="0" presId="urn:microsoft.com/office/officeart/2005/8/layout/venn3"/>
    <dgm:cxn modelId="{955127A4-496C-4CF3-A3F5-010DE7FCC0EA}" type="presParOf" srcId="{8393CFC0-B7AF-437E-A092-DE5D13019E6B}" destId="{0645FAE6-48DE-47C1-A518-62CC571F1AF0}" srcOrd="4" destOrd="0" presId="urn:microsoft.com/office/officeart/2005/8/layout/ven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CBCBB03-54F7-B242-B808-0C9728DCB0B4}" type="doc">
      <dgm:prSet loTypeId="urn:microsoft.com/office/officeart/2008/layout/VerticalCurvedList" loCatId="" qsTypeId="urn:microsoft.com/office/officeart/2005/8/quickstyle/simple5" qsCatId="simple" csTypeId="urn:microsoft.com/office/officeart/2005/8/colors/colorful1" csCatId="colorful" phldr="1"/>
      <dgm:spPr/>
      <dgm:t>
        <a:bodyPr/>
        <a:lstStyle/>
        <a:p>
          <a:endParaRPr lang="tr-TR"/>
        </a:p>
      </dgm:t>
    </dgm:pt>
    <dgm:pt modelId="{748AB3AD-A684-BC4B-B415-1A2857EB016C}">
      <dgm:prSet phldrT="[Metin]"/>
      <dgm:spPr/>
      <dgm:t>
        <a:bodyPr/>
        <a:lstStyle/>
        <a:p>
          <a:r>
            <a:rPr lang="tr-TR" dirty="0" smtClean="0"/>
            <a:t>yaş</a:t>
          </a:r>
          <a:endParaRPr lang="tr-TR" dirty="0"/>
        </a:p>
      </dgm:t>
    </dgm:pt>
    <dgm:pt modelId="{9985D365-AD25-1546-A18B-9DC2718F18C3}" type="parTrans" cxnId="{B43EFFD4-32C9-224E-9789-EBD11C717CA1}">
      <dgm:prSet/>
      <dgm:spPr/>
      <dgm:t>
        <a:bodyPr/>
        <a:lstStyle/>
        <a:p>
          <a:endParaRPr lang="tr-TR"/>
        </a:p>
      </dgm:t>
    </dgm:pt>
    <dgm:pt modelId="{7A952FA5-3B55-1548-BC8E-4F65AFE881DF}" type="sibTrans" cxnId="{B43EFFD4-32C9-224E-9789-EBD11C717CA1}">
      <dgm:prSet/>
      <dgm:spPr/>
      <dgm:t>
        <a:bodyPr/>
        <a:lstStyle/>
        <a:p>
          <a:endParaRPr lang="tr-TR"/>
        </a:p>
      </dgm:t>
    </dgm:pt>
    <dgm:pt modelId="{0E60E2E6-27F8-E148-9C7A-537A23C513A4}">
      <dgm:prSet phldrT="[Metin]"/>
      <dgm:spPr/>
      <dgm:t>
        <a:bodyPr/>
        <a:lstStyle/>
        <a:p>
          <a:r>
            <a:rPr lang="tr-TR" dirty="0" smtClean="0"/>
            <a:t>cinsiyet</a:t>
          </a:r>
          <a:endParaRPr lang="tr-TR" dirty="0"/>
        </a:p>
      </dgm:t>
    </dgm:pt>
    <dgm:pt modelId="{7A822193-33EA-614D-A607-C358F7C6AAD2}" type="parTrans" cxnId="{2EE837CF-619E-8048-A0AF-AC91B4F84974}">
      <dgm:prSet/>
      <dgm:spPr/>
      <dgm:t>
        <a:bodyPr/>
        <a:lstStyle/>
        <a:p>
          <a:endParaRPr lang="tr-TR"/>
        </a:p>
      </dgm:t>
    </dgm:pt>
    <dgm:pt modelId="{95BACB69-5DF3-FD4C-9C52-A17D62952A6C}" type="sibTrans" cxnId="{2EE837CF-619E-8048-A0AF-AC91B4F84974}">
      <dgm:prSet/>
      <dgm:spPr/>
      <dgm:t>
        <a:bodyPr/>
        <a:lstStyle/>
        <a:p>
          <a:endParaRPr lang="tr-TR"/>
        </a:p>
      </dgm:t>
    </dgm:pt>
    <dgm:pt modelId="{437E7027-A57E-074D-B97E-36ADEB1387A4}">
      <dgm:prSet phldrT="[Metin]"/>
      <dgm:spPr/>
      <dgm:t>
        <a:bodyPr/>
        <a:lstStyle/>
        <a:p>
          <a:r>
            <a:rPr lang="tr-TR" dirty="0" smtClean="0"/>
            <a:t>ırk</a:t>
          </a:r>
          <a:endParaRPr lang="tr-TR" dirty="0"/>
        </a:p>
      </dgm:t>
    </dgm:pt>
    <dgm:pt modelId="{AFDBC3B4-3139-2448-A8EA-493C95676A61}" type="parTrans" cxnId="{11583020-B8B8-484A-951D-61A30B537AE4}">
      <dgm:prSet/>
      <dgm:spPr/>
      <dgm:t>
        <a:bodyPr/>
        <a:lstStyle/>
        <a:p>
          <a:endParaRPr lang="tr-TR"/>
        </a:p>
      </dgm:t>
    </dgm:pt>
    <dgm:pt modelId="{5B3FFB97-8B3D-F540-A81A-27F96A68E275}" type="sibTrans" cxnId="{11583020-B8B8-484A-951D-61A30B537AE4}">
      <dgm:prSet/>
      <dgm:spPr/>
      <dgm:t>
        <a:bodyPr/>
        <a:lstStyle/>
        <a:p>
          <a:endParaRPr lang="tr-TR"/>
        </a:p>
      </dgm:t>
    </dgm:pt>
    <dgm:pt modelId="{0F9ED744-1751-9948-AB82-0751504CAC5D}">
      <dgm:prSet/>
      <dgm:spPr/>
      <dgm:t>
        <a:bodyPr/>
        <a:lstStyle/>
        <a:p>
          <a:r>
            <a:rPr lang="tr-TR" dirty="0" smtClean="0"/>
            <a:t>engellilik</a:t>
          </a:r>
          <a:endParaRPr lang="tr-TR" dirty="0"/>
        </a:p>
      </dgm:t>
    </dgm:pt>
    <dgm:pt modelId="{A16FFB76-D76E-B147-BD9B-38FA30D94B30}" type="parTrans" cxnId="{C3AFED66-EA31-F540-B9A0-E1A219C4FA0F}">
      <dgm:prSet/>
      <dgm:spPr/>
      <dgm:t>
        <a:bodyPr/>
        <a:lstStyle/>
        <a:p>
          <a:endParaRPr lang="tr-TR"/>
        </a:p>
      </dgm:t>
    </dgm:pt>
    <dgm:pt modelId="{0D162C8C-72F4-2847-B20E-48F1E2ED1E0D}" type="sibTrans" cxnId="{C3AFED66-EA31-F540-B9A0-E1A219C4FA0F}">
      <dgm:prSet/>
      <dgm:spPr/>
      <dgm:t>
        <a:bodyPr/>
        <a:lstStyle/>
        <a:p>
          <a:endParaRPr lang="tr-TR"/>
        </a:p>
      </dgm:t>
    </dgm:pt>
    <dgm:pt modelId="{6B6C1A02-FE26-044B-9CB9-B9ADA7F960FB}">
      <dgm:prSet/>
      <dgm:spPr/>
      <dgm:t>
        <a:bodyPr/>
        <a:lstStyle/>
        <a:p>
          <a:r>
            <a:rPr lang="tr-TR" dirty="0" smtClean="0"/>
            <a:t>kıdem</a:t>
          </a:r>
          <a:endParaRPr lang="tr-TR" dirty="0"/>
        </a:p>
      </dgm:t>
    </dgm:pt>
    <dgm:pt modelId="{98700CFC-F189-2341-A51B-A1F13B6BB6B1}" type="parTrans" cxnId="{ADCAD2AD-B4A7-1E45-8C0B-7DC56E128FBB}">
      <dgm:prSet/>
      <dgm:spPr/>
      <dgm:t>
        <a:bodyPr/>
        <a:lstStyle/>
        <a:p>
          <a:endParaRPr lang="tr-TR"/>
        </a:p>
      </dgm:t>
    </dgm:pt>
    <dgm:pt modelId="{57E2C613-5C1D-5141-AA34-9319FAF25B59}" type="sibTrans" cxnId="{ADCAD2AD-B4A7-1E45-8C0B-7DC56E128FBB}">
      <dgm:prSet/>
      <dgm:spPr/>
      <dgm:t>
        <a:bodyPr/>
        <a:lstStyle/>
        <a:p>
          <a:endParaRPr lang="tr-TR"/>
        </a:p>
      </dgm:t>
    </dgm:pt>
    <dgm:pt modelId="{12281AE5-49DD-3545-B8AA-9E020AAE731D}">
      <dgm:prSet/>
      <dgm:spPr/>
      <dgm:t>
        <a:bodyPr/>
        <a:lstStyle/>
        <a:p>
          <a:r>
            <a:rPr lang="tr-TR" dirty="0" smtClean="0"/>
            <a:t>din</a:t>
          </a:r>
          <a:endParaRPr lang="tr-TR" dirty="0"/>
        </a:p>
      </dgm:t>
    </dgm:pt>
    <dgm:pt modelId="{29137DF7-483E-E54B-8604-D97D37550DD5}" type="parTrans" cxnId="{F3166F74-57D7-FB4B-BDBE-974E11FF6FA3}">
      <dgm:prSet/>
      <dgm:spPr/>
      <dgm:t>
        <a:bodyPr/>
        <a:lstStyle/>
        <a:p>
          <a:endParaRPr lang="tr-TR"/>
        </a:p>
      </dgm:t>
    </dgm:pt>
    <dgm:pt modelId="{8E2520D7-5D63-0F44-859B-4AA77BED3070}" type="sibTrans" cxnId="{F3166F74-57D7-FB4B-BDBE-974E11FF6FA3}">
      <dgm:prSet/>
      <dgm:spPr/>
      <dgm:t>
        <a:bodyPr/>
        <a:lstStyle/>
        <a:p>
          <a:endParaRPr lang="tr-TR"/>
        </a:p>
      </dgm:t>
    </dgm:pt>
    <dgm:pt modelId="{28A742F9-4C22-D74E-80A0-12E8ED26C609}">
      <dgm:prSet/>
      <dgm:spPr/>
      <dgm:t>
        <a:bodyPr/>
        <a:lstStyle/>
        <a:p>
          <a:r>
            <a:rPr lang="tr-TR" dirty="0" smtClean="0"/>
            <a:t>cinsel eğilim ve cinsel kimlik</a:t>
          </a:r>
          <a:endParaRPr lang="tr-TR" dirty="0"/>
        </a:p>
      </dgm:t>
    </dgm:pt>
    <dgm:pt modelId="{10708872-59AF-5C4F-8437-63CD2BE74289}" type="parTrans" cxnId="{8A4A510E-A27A-F543-9ECA-B68AA58B44F9}">
      <dgm:prSet/>
      <dgm:spPr/>
      <dgm:t>
        <a:bodyPr/>
        <a:lstStyle/>
        <a:p>
          <a:endParaRPr lang="tr-TR"/>
        </a:p>
      </dgm:t>
    </dgm:pt>
    <dgm:pt modelId="{68A3727E-8F33-954E-BA22-0D917BBAAF4B}" type="sibTrans" cxnId="{8A4A510E-A27A-F543-9ECA-B68AA58B44F9}">
      <dgm:prSet/>
      <dgm:spPr/>
      <dgm:t>
        <a:bodyPr/>
        <a:lstStyle/>
        <a:p>
          <a:endParaRPr lang="tr-TR"/>
        </a:p>
      </dgm:t>
    </dgm:pt>
    <dgm:pt modelId="{264F14A0-1E93-BB47-BEF3-45848B013F18}" type="pres">
      <dgm:prSet presAssocID="{9CBCBB03-54F7-B242-B808-0C9728DCB0B4}" presName="Name0" presStyleCnt="0">
        <dgm:presLayoutVars>
          <dgm:chMax val="7"/>
          <dgm:chPref val="7"/>
          <dgm:dir/>
        </dgm:presLayoutVars>
      </dgm:prSet>
      <dgm:spPr/>
      <dgm:t>
        <a:bodyPr/>
        <a:lstStyle/>
        <a:p>
          <a:endParaRPr lang="tr-TR"/>
        </a:p>
      </dgm:t>
    </dgm:pt>
    <dgm:pt modelId="{8E9FD4C8-D7EE-684B-9303-82DF886AF624}" type="pres">
      <dgm:prSet presAssocID="{9CBCBB03-54F7-B242-B808-0C9728DCB0B4}" presName="Name1" presStyleCnt="0"/>
      <dgm:spPr/>
    </dgm:pt>
    <dgm:pt modelId="{20DB0AB8-E0FA-9448-B0C4-164E09167990}" type="pres">
      <dgm:prSet presAssocID="{9CBCBB03-54F7-B242-B808-0C9728DCB0B4}" presName="cycle" presStyleCnt="0"/>
      <dgm:spPr/>
    </dgm:pt>
    <dgm:pt modelId="{71A3F415-7323-444F-BEA7-1D97711D346B}" type="pres">
      <dgm:prSet presAssocID="{9CBCBB03-54F7-B242-B808-0C9728DCB0B4}" presName="srcNode" presStyleLbl="node1" presStyleIdx="0" presStyleCnt="7"/>
      <dgm:spPr/>
    </dgm:pt>
    <dgm:pt modelId="{0C29B223-05AB-4346-9D36-A8D4541EF276}" type="pres">
      <dgm:prSet presAssocID="{9CBCBB03-54F7-B242-B808-0C9728DCB0B4}" presName="conn" presStyleLbl="parChTrans1D2" presStyleIdx="0" presStyleCnt="1"/>
      <dgm:spPr/>
      <dgm:t>
        <a:bodyPr/>
        <a:lstStyle/>
        <a:p>
          <a:endParaRPr lang="tr-TR"/>
        </a:p>
      </dgm:t>
    </dgm:pt>
    <dgm:pt modelId="{51D0E10A-E607-9941-A944-CF115FA2F0A0}" type="pres">
      <dgm:prSet presAssocID="{9CBCBB03-54F7-B242-B808-0C9728DCB0B4}" presName="extraNode" presStyleLbl="node1" presStyleIdx="0" presStyleCnt="7"/>
      <dgm:spPr/>
    </dgm:pt>
    <dgm:pt modelId="{EBB2CA10-9154-124F-8BFB-7DCF51DE0523}" type="pres">
      <dgm:prSet presAssocID="{9CBCBB03-54F7-B242-B808-0C9728DCB0B4}" presName="dstNode" presStyleLbl="node1" presStyleIdx="0" presStyleCnt="7"/>
      <dgm:spPr/>
    </dgm:pt>
    <dgm:pt modelId="{562E98B0-FCE7-7447-A479-3A388A50066B}" type="pres">
      <dgm:prSet presAssocID="{748AB3AD-A684-BC4B-B415-1A2857EB016C}" presName="text_1" presStyleLbl="node1" presStyleIdx="0" presStyleCnt="7">
        <dgm:presLayoutVars>
          <dgm:bulletEnabled val="1"/>
        </dgm:presLayoutVars>
      </dgm:prSet>
      <dgm:spPr/>
      <dgm:t>
        <a:bodyPr/>
        <a:lstStyle/>
        <a:p>
          <a:endParaRPr lang="tr-TR"/>
        </a:p>
      </dgm:t>
    </dgm:pt>
    <dgm:pt modelId="{551E7F2E-8D68-0C48-92C7-90FB3ADDBDD1}" type="pres">
      <dgm:prSet presAssocID="{748AB3AD-A684-BC4B-B415-1A2857EB016C}" presName="accent_1" presStyleCnt="0"/>
      <dgm:spPr/>
    </dgm:pt>
    <dgm:pt modelId="{CB250227-31A6-464C-8C20-48E870F00A35}" type="pres">
      <dgm:prSet presAssocID="{748AB3AD-A684-BC4B-B415-1A2857EB016C}" presName="accentRepeatNode" presStyleLbl="solidFgAcc1" presStyleIdx="0" presStyleCnt="7"/>
      <dgm:spPr/>
    </dgm:pt>
    <dgm:pt modelId="{A17F0B14-3CC2-DE41-B800-4763189E395F}" type="pres">
      <dgm:prSet presAssocID="{0E60E2E6-27F8-E148-9C7A-537A23C513A4}" presName="text_2" presStyleLbl="node1" presStyleIdx="1" presStyleCnt="7">
        <dgm:presLayoutVars>
          <dgm:bulletEnabled val="1"/>
        </dgm:presLayoutVars>
      </dgm:prSet>
      <dgm:spPr/>
      <dgm:t>
        <a:bodyPr/>
        <a:lstStyle/>
        <a:p>
          <a:endParaRPr lang="tr-TR"/>
        </a:p>
      </dgm:t>
    </dgm:pt>
    <dgm:pt modelId="{ED9E251D-D423-354A-909A-774D88F21583}" type="pres">
      <dgm:prSet presAssocID="{0E60E2E6-27F8-E148-9C7A-537A23C513A4}" presName="accent_2" presStyleCnt="0"/>
      <dgm:spPr/>
    </dgm:pt>
    <dgm:pt modelId="{C44DFD09-0C58-6947-810B-5A3681949AA8}" type="pres">
      <dgm:prSet presAssocID="{0E60E2E6-27F8-E148-9C7A-537A23C513A4}" presName="accentRepeatNode" presStyleLbl="solidFgAcc1" presStyleIdx="1" presStyleCnt="7"/>
      <dgm:spPr/>
    </dgm:pt>
    <dgm:pt modelId="{20B78DD7-D3E1-8444-B436-72135D113E7D}" type="pres">
      <dgm:prSet presAssocID="{437E7027-A57E-074D-B97E-36ADEB1387A4}" presName="text_3" presStyleLbl="node1" presStyleIdx="2" presStyleCnt="7">
        <dgm:presLayoutVars>
          <dgm:bulletEnabled val="1"/>
        </dgm:presLayoutVars>
      </dgm:prSet>
      <dgm:spPr/>
      <dgm:t>
        <a:bodyPr/>
        <a:lstStyle/>
        <a:p>
          <a:endParaRPr lang="tr-TR"/>
        </a:p>
      </dgm:t>
    </dgm:pt>
    <dgm:pt modelId="{073050C3-73CF-DE4E-9CB1-157F96B94903}" type="pres">
      <dgm:prSet presAssocID="{437E7027-A57E-074D-B97E-36ADEB1387A4}" presName="accent_3" presStyleCnt="0"/>
      <dgm:spPr/>
    </dgm:pt>
    <dgm:pt modelId="{71241385-2C40-2242-A638-E8D6D96AD56E}" type="pres">
      <dgm:prSet presAssocID="{437E7027-A57E-074D-B97E-36ADEB1387A4}" presName="accentRepeatNode" presStyleLbl="solidFgAcc1" presStyleIdx="2" presStyleCnt="7"/>
      <dgm:spPr/>
    </dgm:pt>
    <dgm:pt modelId="{8F64F60D-AB72-D047-8FB0-C56B45194A14}" type="pres">
      <dgm:prSet presAssocID="{0F9ED744-1751-9948-AB82-0751504CAC5D}" presName="text_4" presStyleLbl="node1" presStyleIdx="3" presStyleCnt="7">
        <dgm:presLayoutVars>
          <dgm:bulletEnabled val="1"/>
        </dgm:presLayoutVars>
      </dgm:prSet>
      <dgm:spPr/>
      <dgm:t>
        <a:bodyPr/>
        <a:lstStyle/>
        <a:p>
          <a:endParaRPr lang="tr-TR"/>
        </a:p>
      </dgm:t>
    </dgm:pt>
    <dgm:pt modelId="{6763FB03-0178-8344-A47D-B7BF585F2F71}" type="pres">
      <dgm:prSet presAssocID="{0F9ED744-1751-9948-AB82-0751504CAC5D}" presName="accent_4" presStyleCnt="0"/>
      <dgm:spPr/>
    </dgm:pt>
    <dgm:pt modelId="{B594CDE5-ACD3-B842-A8CA-DA59C5963E7D}" type="pres">
      <dgm:prSet presAssocID="{0F9ED744-1751-9948-AB82-0751504CAC5D}" presName="accentRepeatNode" presStyleLbl="solidFgAcc1" presStyleIdx="3" presStyleCnt="7"/>
      <dgm:spPr/>
    </dgm:pt>
    <dgm:pt modelId="{CF4970C9-DEBD-C640-A0C5-153ADF0DC88F}" type="pres">
      <dgm:prSet presAssocID="{6B6C1A02-FE26-044B-9CB9-B9ADA7F960FB}" presName="text_5" presStyleLbl="node1" presStyleIdx="4" presStyleCnt="7">
        <dgm:presLayoutVars>
          <dgm:bulletEnabled val="1"/>
        </dgm:presLayoutVars>
      </dgm:prSet>
      <dgm:spPr/>
      <dgm:t>
        <a:bodyPr/>
        <a:lstStyle/>
        <a:p>
          <a:endParaRPr lang="tr-TR"/>
        </a:p>
      </dgm:t>
    </dgm:pt>
    <dgm:pt modelId="{54AC70E1-7B6D-704A-A856-7587C2979E34}" type="pres">
      <dgm:prSet presAssocID="{6B6C1A02-FE26-044B-9CB9-B9ADA7F960FB}" presName="accent_5" presStyleCnt="0"/>
      <dgm:spPr/>
    </dgm:pt>
    <dgm:pt modelId="{663150EE-DD9E-0C4B-A2E3-75F035EE5891}" type="pres">
      <dgm:prSet presAssocID="{6B6C1A02-FE26-044B-9CB9-B9ADA7F960FB}" presName="accentRepeatNode" presStyleLbl="solidFgAcc1" presStyleIdx="4" presStyleCnt="7"/>
      <dgm:spPr/>
    </dgm:pt>
    <dgm:pt modelId="{6893ACA7-B171-4D45-A1E2-0EB28CD99EAF}" type="pres">
      <dgm:prSet presAssocID="{12281AE5-49DD-3545-B8AA-9E020AAE731D}" presName="text_6" presStyleLbl="node1" presStyleIdx="5" presStyleCnt="7">
        <dgm:presLayoutVars>
          <dgm:bulletEnabled val="1"/>
        </dgm:presLayoutVars>
      </dgm:prSet>
      <dgm:spPr/>
      <dgm:t>
        <a:bodyPr/>
        <a:lstStyle/>
        <a:p>
          <a:endParaRPr lang="tr-TR"/>
        </a:p>
      </dgm:t>
    </dgm:pt>
    <dgm:pt modelId="{FFC471E6-5746-1A4C-A98B-F048EAB10FC0}" type="pres">
      <dgm:prSet presAssocID="{12281AE5-49DD-3545-B8AA-9E020AAE731D}" presName="accent_6" presStyleCnt="0"/>
      <dgm:spPr/>
    </dgm:pt>
    <dgm:pt modelId="{2F11134B-4A79-E245-AD6C-83C8DCDA4059}" type="pres">
      <dgm:prSet presAssocID="{12281AE5-49DD-3545-B8AA-9E020AAE731D}" presName="accentRepeatNode" presStyleLbl="solidFgAcc1" presStyleIdx="5" presStyleCnt="7"/>
      <dgm:spPr/>
    </dgm:pt>
    <dgm:pt modelId="{5EFBC060-A4D0-824C-8CD0-1DBB6C2CD3DE}" type="pres">
      <dgm:prSet presAssocID="{28A742F9-4C22-D74E-80A0-12E8ED26C609}" presName="text_7" presStyleLbl="node1" presStyleIdx="6" presStyleCnt="7">
        <dgm:presLayoutVars>
          <dgm:bulletEnabled val="1"/>
        </dgm:presLayoutVars>
      </dgm:prSet>
      <dgm:spPr/>
      <dgm:t>
        <a:bodyPr/>
        <a:lstStyle/>
        <a:p>
          <a:endParaRPr lang="tr-TR"/>
        </a:p>
      </dgm:t>
    </dgm:pt>
    <dgm:pt modelId="{A3BC1718-FE92-694B-9C1F-4C4C733E233A}" type="pres">
      <dgm:prSet presAssocID="{28A742F9-4C22-D74E-80A0-12E8ED26C609}" presName="accent_7" presStyleCnt="0"/>
      <dgm:spPr/>
    </dgm:pt>
    <dgm:pt modelId="{5F700F9E-B97C-F34C-A34E-BED519C5B9A0}" type="pres">
      <dgm:prSet presAssocID="{28A742F9-4C22-D74E-80A0-12E8ED26C609}" presName="accentRepeatNode" presStyleLbl="solidFgAcc1" presStyleIdx="6" presStyleCnt="7"/>
      <dgm:spPr/>
    </dgm:pt>
  </dgm:ptLst>
  <dgm:cxnLst>
    <dgm:cxn modelId="{B43EFFD4-32C9-224E-9789-EBD11C717CA1}" srcId="{9CBCBB03-54F7-B242-B808-0C9728DCB0B4}" destId="{748AB3AD-A684-BC4B-B415-1A2857EB016C}" srcOrd="0" destOrd="0" parTransId="{9985D365-AD25-1546-A18B-9DC2718F18C3}" sibTransId="{7A952FA5-3B55-1548-BC8E-4F65AFE881DF}"/>
    <dgm:cxn modelId="{8A4A510E-A27A-F543-9ECA-B68AA58B44F9}" srcId="{9CBCBB03-54F7-B242-B808-0C9728DCB0B4}" destId="{28A742F9-4C22-D74E-80A0-12E8ED26C609}" srcOrd="6" destOrd="0" parTransId="{10708872-59AF-5C4F-8437-63CD2BE74289}" sibTransId="{68A3727E-8F33-954E-BA22-0D917BBAAF4B}"/>
    <dgm:cxn modelId="{11583020-B8B8-484A-951D-61A30B537AE4}" srcId="{9CBCBB03-54F7-B242-B808-0C9728DCB0B4}" destId="{437E7027-A57E-074D-B97E-36ADEB1387A4}" srcOrd="2" destOrd="0" parTransId="{AFDBC3B4-3139-2448-A8EA-493C95676A61}" sibTransId="{5B3FFB97-8B3D-F540-A81A-27F96A68E275}"/>
    <dgm:cxn modelId="{2D08E567-BFA1-384C-9964-A51A831D0142}" type="presOf" srcId="{12281AE5-49DD-3545-B8AA-9E020AAE731D}" destId="{6893ACA7-B171-4D45-A1E2-0EB28CD99EAF}" srcOrd="0" destOrd="0" presId="urn:microsoft.com/office/officeart/2008/layout/VerticalCurvedList"/>
    <dgm:cxn modelId="{F58EB717-76C9-F94F-AB89-D259F1C0A7A4}" type="presOf" srcId="{28A742F9-4C22-D74E-80A0-12E8ED26C609}" destId="{5EFBC060-A4D0-824C-8CD0-1DBB6C2CD3DE}" srcOrd="0" destOrd="0" presId="urn:microsoft.com/office/officeart/2008/layout/VerticalCurvedList"/>
    <dgm:cxn modelId="{F3166F74-57D7-FB4B-BDBE-974E11FF6FA3}" srcId="{9CBCBB03-54F7-B242-B808-0C9728DCB0B4}" destId="{12281AE5-49DD-3545-B8AA-9E020AAE731D}" srcOrd="5" destOrd="0" parTransId="{29137DF7-483E-E54B-8604-D97D37550DD5}" sibTransId="{8E2520D7-5D63-0F44-859B-4AA77BED3070}"/>
    <dgm:cxn modelId="{E1913946-392E-6A4B-B937-A98FE6C8CF5A}" type="presOf" srcId="{7A952FA5-3B55-1548-BC8E-4F65AFE881DF}" destId="{0C29B223-05AB-4346-9D36-A8D4541EF276}" srcOrd="0" destOrd="0" presId="urn:microsoft.com/office/officeart/2008/layout/VerticalCurvedList"/>
    <dgm:cxn modelId="{ADCAD2AD-B4A7-1E45-8C0B-7DC56E128FBB}" srcId="{9CBCBB03-54F7-B242-B808-0C9728DCB0B4}" destId="{6B6C1A02-FE26-044B-9CB9-B9ADA7F960FB}" srcOrd="4" destOrd="0" parTransId="{98700CFC-F189-2341-A51B-A1F13B6BB6B1}" sibTransId="{57E2C613-5C1D-5141-AA34-9319FAF25B59}"/>
    <dgm:cxn modelId="{82EADC56-4122-1142-B6D6-E509D9A80820}" type="presOf" srcId="{9CBCBB03-54F7-B242-B808-0C9728DCB0B4}" destId="{264F14A0-1E93-BB47-BEF3-45848B013F18}" srcOrd="0" destOrd="0" presId="urn:microsoft.com/office/officeart/2008/layout/VerticalCurvedList"/>
    <dgm:cxn modelId="{131ACB46-253F-4F45-A232-24565263F435}" type="presOf" srcId="{748AB3AD-A684-BC4B-B415-1A2857EB016C}" destId="{562E98B0-FCE7-7447-A479-3A388A50066B}" srcOrd="0" destOrd="0" presId="urn:microsoft.com/office/officeart/2008/layout/VerticalCurvedList"/>
    <dgm:cxn modelId="{4832340B-03C3-C54A-92CC-B37E7BF5C406}" type="presOf" srcId="{6B6C1A02-FE26-044B-9CB9-B9ADA7F960FB}" destId="{CF4970C9-DEBD-C640-A0C5-153ADF0DC88F}" srcOrd="0" destOrd="0" presId="urn:microsoft.com/office/officeart/2008/layout/VerticalCurvedList"/>
    <dgm:cxn modelId="{2EE837CF-619E-8048-A0AF-AC91B4F84974}" srcId="{9CBCBB03-54F7-B242-B808-0C9728DCB0B4}" destId="{0E60E2E6-27F8-E148-9C7A-537A23C513A4}" srcOrd="1" destOrd="0" parTransId="{7A822193-33EA-614D-A607-C358F7C6AAD2}" sibTransId="{95BACB69-5DF3-FD4C-9C52-A17D62952A6C}"/>
    <dgm:cxn modelId="{C3AFED66-EA31-F540-B9A0-E1A219C4FA0F}" srcId="{9CBCBB03-54F7-B242-B808-0C9728DCB0B4}" destId="{0F9ED744-1751-9948-AB82-0751504CAC5D}" srcOrd="3" destOrd="0" parTransId="{A16FFB76-D76E-B147-BD9B-38FA30D94B30}" sibTransId="{0D162C8C-72F4-2847-B20E-48F1E2ED1E0D}"/>
    <dgm:cxn modelId="{27684387-6F59-E043-ADBA-DE9AE46179EF}" type="presOf" srcId="{0E60E2E6-27F8-E148-9C7A-537A23C513A4}" destId="{A17F0B14-3CC2-DE41-B800-4763189E395F}" srcOrd="0" destOrd="0" presId="urn:microsoft.com/office/officeart/2008/layout/VerticalCurvedList"/>
    <dgm:cxn modelId="{11E4CEB9-2CBC-A04D-AE46-C6BDE1DA1AF0}" type="presOf" srcId="{0F9ED744-1751-9948-AB82-0751504CAC5D}" destId="{8F64F60D-AB72-D047-8FB0-C56B45194A14}" srcOrd="0" destOrd="0" presId="urn:microsoft.com/office/officeart/2008/layout/VerticalCurvedList"/>
    <dgm:cxn modelId="{6685D23C-1D9E-4F42-AA08-DAF0675D82C1}" type="presOf" srcId="{437E7027-A57E-074D-B97E-36ADEB1387A4}" destId="{20B78DD7-D3E1-8444-B436-72135D113E7D}" srcOrd="0" destOrd="0" presId="urn:microsoft.com/office/officeart/2008/layout/VerticalCurvedList"/>
    <dgm:cxn modelId="{A140D859-FAAB-B345-A074-3AD2624C69B6}" type="presParOf" srcId="{264F14A0-1E93-BB47-BEF3-45848B013F18}" destId="{8E9FD4C8-D7EE-684B-9303-82DF886AF624}" srcOrd="0" destOrd="0" presId="urn:microsoft.com/office/officeart/2008/layout/VerticalCurvedList"/>
    <dgm:cxn modelId="{DC43EDD8-BEC8-0646-985C-03209EE0DA7D}" type="presParOf" srcId="{8E9FD4C8-D7EE-684B-9303-82DF886AF624}" destId="{20DB0AB8-E0FA-9448-B0C4-164E09167990}" srcOrd="0" destOrd="0" presId="urn:microsoft.com/office/officeart/2008/layout/VerticalCurvedList"/>
    <dgm:cxn modelId="{7EE9AE08-86CB-DE42-9607-2E53A0388C76}" type="presParOf" srcId="{20DB0AB8-E0FA-9448-B0C4-164E09167990}" destId="{71A3F415-7323-444F-BEA7-1D97711D346B}" srcOrd="0" destOrd="0" presId="urn:microsoft.com/office/officeart/2008/layout/VerticalCurvedList"/>
    <dgm:cxn modelId="{153C7C7A-559F-B641-A4F0-EEAB6C3B8E64}" type="presParOf" srcId="{20DB0AB8-E0FA-9448-B0C4-164E09167990}" destId="{0C29B223-05AB-4346-9D36-A8D4541EF276}" srcOrd="1" destOrd="0" presId="urn:microsoft.com/office/officeart/2008/layout/VerticalCurvedList"/>
    <dgm:cxn modelId="{E029B00F-74EA-C141-8D15-675851B23C33}" type="presParOf" srcId="{20DB0AB8-E0FA-9448-B0C4-164E09167990}" destId="{51D0E10A-E607-9941-A944-CF115FA2F0A0}" srcOrd="2" destOrd="0" presId="urn:microsoft.com/office/officeart/2008/layout/VerticalCurvedList"/>
    <dgm:cxn modelId="{B043BBF1-DDD5-1E44-8A78-D3AC87331ACD}" type="presParOf" srcId="{20DB0AB8-E0FA-9448-B0C4-164E09167990}" destId="{EBB2CA10-9154-124F-8BFB-7DCF51DE0523}" srcOrd="3" destOrd="0" presId="urn:microsoft.com/office/officeart/2008/layout/VerticalCurvedList"/>
    <dgm:cxn modelId="{4FCF8C9F-2140-6C4F-84D3-625FFB8154E5}" type="presParOf" srcId="{8E9FD4C8-D7EE-684B-9303-82DF886AF624}" destId="{562E98B0-FCE7-7447-A479-3A388A50066B}" srcOrd="1" destOrd="0" presId="urn:microsoft.com/office/officeart/2008/layout/VerticalCurvedList"/>
    <dgm:cxn modelId="{9CA89527-FBD6-8F4D-A9F7-239912E43D8E}" type="presParOf" srcId="{8E9FD4C8-D7EE-684B-9303-82DF886AF624}" destId="{551E7F2E-8D68-0C48-92C7-90FB3ADDBDD1}" srcOrd="2" destOrd="0" presId="urn:microsoft.com/office/officeart/2008/layout/VerticalCurvedList"/>
    <dgm:cxn modelId="{5496DD0B-34F2-E448-BD8B-FAACDBAE1090}" type="presParOf" srcId="{551E7F2E-8D68-0C48-92C7-90FB3ADDBDD1}" destId="{CB250227-31A6-464C-8C20-48E870F00A35}" srcOrd="0" destOrd="0" presId="urn:microsoft.com/office/officeart/2008/layout/VerticalCurvedList"/>
    <dgm:cxn modelId="{A52B5E64-7CA4-144D-ABD1-D50684E3AA8A}" type="presParOf" srcId="{8E9FD4C8-D7EE-684B-9303-82DF886AF624}" destId="{A17F0B14-3CC2-DE41-B800-4763189E395F}" srcOrd="3" destOrd="0" presId="urn:microsoft.com/office/officeart/2008/layout/VerticalCurvedList"/>
    <dgm:cxn modelId="{DBC02034-FB16-D24B-A9ED-0909B74ECA37}" type="presParOf" srcId="{8E9FD4C8-D7EE-684B-9303-82DF886AF624}" destId="{ED9E251D-D423-354A-909A-774D88F21583}" srcOrd="4" destOrd="0" presId="urn:microsoft.com/office/officeart/2008/layout/VerticalCurvedList"/>
    <dgm:cxn modelId="{043F433A-BEC6-CF42-98C6-75591ABFB3DE}" type="presParOf" srcId="{ED9E251D-D423-354A-909A-774D88F21583}" destId="{C44DFD09-0C58-6947-810B-5A3681949AA8}" srcOrd="0" destOrd="0" presId="urn:microsoft.com/office/officeart/2008/layout/VerticalCurvedList"/>
    <dgm:cxn modelId="{08F72B29-9D2B-3144-975F-BFC436F8C9DB}" type="presParOf" srcId="{8E9FD4C8-D7EE-684B-9303-82DF886AF624}" destId="{20B78DD7-D3E1-8444-B436-72135D113E7D}" srcOrd="5" destOrd="0" presId="urn:microsoft.com/office/officeart/2008/layout/VerticalCurvedList"/>
    <dgm:cxn modelId="{439D1A63-F209-D14F-BCA9-8D660D64C099}" type="presParOf" srcId="{8E9FD4C8-D7EE-684B-9303-82DF886AF624}" destId="{073050C3-73CF-DE4E-9CB1-157F96B94903}" srcOrd="6" destOrd="0" presId="urn:microsoft.com/office/officeart/2008/layout/VerticalCurvedList"/>
    <dgm:cxn modelId="{4BBE0ABF-F750-DC46-BE91-3B7FFFBF27EA}" type="presParOf" srcId="{073050C3-73CF-DE4E-9CB1-157F96B94903}" destId="{71241385-2C40-2242-A638-E8D6D96AD56E}" srcOrd="0" destOrd="0" presId="urn:microsoft.com/office/officeart/2008/layout/VerticalCurvedList"/>
    <dgm:cxn modelId="{7E5F99DA-8497-BC41-8550-B51D096F4376}" type="presParOf" srcId="{8E9FD4C8-D7EE-684B-9303-82DF886AF624}" destId="{8F64F60D-AB72-D047-8FB0-C56B45194A14}" srcOrd="7" destOrd="0" presId="urn:microsoft.com/office/officeart/2008/layout/VerticalCurvedList"/>
    <dgm:cxn modelId="{0083B372-D39E-4347-9DAB-F90FA2DF4335}" type="presParOf" srcId="{8E9FD4C8-D7EE-684B-9303-82DF886AF624}" destId="{6763FB03-0178-8344-A47D-B7BF585F2F71}" srcOrd="8" destOrd="0" presId="urn:microsoft.com/office/officeart/2008/layout/VerticalCurvedList"/>
    <dgm:cxn modelId="{4CA70307-C910-E84E-AE5D-ECAB2A3D0B59}" type="presParOf" srcId="{6763FB03-0178-8344-A47D-B7BF585F2F71}" destId="{B594CDE5-ACD3-B842-A8CA-DA59C5963E7D}" srcOrd="0" destOrd="0" presId="urn:microsoft.com/office/officeart/2008/layout/VerticalCurvedList"/>
    <dgm:cxn modelId="{8A205EE4-FCC5-E741-8D36-870D9D563DCB}" type="presParOf" srcId="{8E9FD4C8-D7EE-684B-9303-82DF886AF624}" destId="{CF4970C9-DEBD-C640-A0C5-153ADF0DC88F}" srcOrd="9" destOrd="0" presId="urn:microsoft.com/office/officeart/2008/layout/VerticalCurvedList"/>
    <dgm:cxn modelId="{CCEFEA5F-5A11-F947-8790-5A88C3B0CBAE}" type="presParOf" srcId="{8E9FD4C8-D7EE-684B-9303-82DF886AF624}" destId="{54AC70E1-7B6D-704A-A856-7587C2979E34}" srcOrd="10" destOrd="0" presId="urn:microsoft.com/office/officeart/2008/layout/VerticalCurvedList"/>
    <dgm:cxn modelId="{CC38C639-4AD9-A142-9C69-B5125C9E250D}" type="presParOf" srcId="{54AC70E1-7B6D-704A-A856-7587C2979E34}" destId="{663150EE-DD9E-0C4B-A2E3-75F035EE5891}" srcOrd="0" destOrd="0" presId="urn:microsoft.com/office/officeart/2008/layout/VerticalCurvedList"/>
    <dgm:cxn modelId="{511DE0C0-6E30-A24E-A7BF-7BF41962D6FD}" type="presParOf" srcId="{8E9FD4C8-D7EE-684B-9303-82DF886AF624}" destId="{6893ACA7-B171-4D45-A1E2-0EB28CD99EAF}" srcOrd="11" destOrd="0" presId="urn:microsoft.com/office/officeart/2008/layout/VerticalCurvedList"/>
    <dgm:cxn modelId="{1A0A6B5C-B7AA-8044-9C97-14D437877EBF}" type="presParOf" srcId="{8E9FD4C8-D7EE-684B-9303-82DF886AF624}" destId="{FFC471E6-5746-1A4C-A98B-F048EAB10FC0}" srcOrd="12" destOrd="0" presId="urn:microsoft.com/office/officeart/2008/layout/VerticalCurvedList"/>
    <dgm:cxn modelId="{9DF7D586-4F91-BD4D-8514-D456D36345BF}" type="presParOf" srcId="{FFC471E6-5746-1A4C-A98B-F048EAB10FC0}" destId="{2F11134B-4A79-E245-AD6C-83C8DCDA4059}" srcOrd="0" destOrd="0" presId="urn:microsoft.com/office/officeart/2008/layout/VerticalCurvedList"/>
    <dgm:cxn modelId="{707041C9-E272-8042-8D87-266B797D29F8}" type="presParOf" srcId="{8E9FD4C8-D7EE-684B-9303-82DF886AF624}" destId="{5EFBC060-A4D0-824C-8CD0-1DBB6C2CD3DE}" srcOrd="13" destOrd="0" presId="urn:microsoft.com/office/officeart/2008/layout/VerticalCurvedList"/>
    <dgm:cxn modelId="{1ED2A236-7C69-7B45-9CC8-38289DB6E9BB}" type="presParOf" srcId="{8E9FD4C8-D7EE-684B-9303-82DF886AF624}" destId="{A3BC1718-FE92-694B-9C1F-4C4C733E233A}" srcOrd="14" destOrd="0" presId="urn:microsoft.com/office/officeart/2008/layout/VerticalCurvedList"/>
    <dgm:cxn modelId="{678C5FA5-18E3-914F-B4B6-42E26F0DD60D}" type="presParOf" srcId="{A3BC1718-FE92-694B-9C1F-4C4C733E233A}" destId="{5F700F9E-B97C-F34C-A34E-BED519C5B9A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3893807-3142-C941-B452-B2381C653072}" type="doc">
      <dgm:prSet loTypeId="urn:microsoft.com/office/officeart/2005/8/layout/hierarchy2" loCatId="" qsTypeId="urn:microsoft.com/office/officeart/2005/8/quickstyle/simple5" qsCatId="simple" csTypeId="urn:microsoft.com/office/officeart/2005/8/colors/colorful3" csCatId="colorful" phldr="1"/>
      <dgm:spPr/>
      <dgm:t>
        <a:bodyPr/>
        <a:lstStyle/>
        <a:p>
          <a:endParaRPr lang="tr-TR"/>
        </a:p>
      </dgm:t>
    </dgm:pt>
    <dgm:pt modelId="{CE793C5B-DCB9-454D-90DF-DBCF33A0B067}">
      <dgm:prSet phldrT="[Metin]"/>
      <dgm:spPr/>
      <dgm:t>
        <a:bodyPr/>
        <a:lstStyle/>
        <a:p>
          <a:r>
            <a:rPr lang="tr-TR" dirty="0" smtClean="0"/>
            <a:t>Yetenekler</a:t>
          </a:r>
          <a:endParaRPr lang="tr-TR" dirty="0"/>
        </a:p>
      </dgm:t>
    </dgm:pt>
    <dgm:pt modelId="{1EFE90BD-DF0B-2647-8C68-67DE889A688C}" type="parTrans" cxnId="{BCED6E21-DBBB-DD43-B176-6640A5A0052F}">
      <dgm:prSet/>
      <dgm:spPr/>
      <dgm:t>
        <a:bodyPr/>
        <a:lstStyle/>
        <a:p>
          <a:endParaRPr lang="tr-TR"/>
        </a:p>
      </dgm:t>
    </dgm:pt>
    <dgm:pt modelId="{18A0D7E3-7EF7-B843-9A2E-CDAB4AD4DD1A}" type="sibTrans" cxnId="{BCED6E21-DBBB-DD43-B176-6640A5A0052F}">
      <dgm:prSet/>
      <dgm:spPr/>
      <dgm:t>
        <a:bodyPr/>
        <a:lstStyle/>
        <a:p>
          <a:endParaRPr lang="tr-TR"/>
        </a:p>
      </dgm:t>
    </dgm:pt>
    <dgm:pt modelId="{413E38D4-FCC6-9D41-97A6-01449B875A58}">
      <dgm:prSet phldrT="[Metin]"/>
      <dgm:spPr/>
      <dgm:t>
        <a:bodyPr/>
        <a:lstStyle/>
        <a:p>
          <a:r>
            <a:rPr lang="tr-TR" dirty="0" smtClean="0"/>
            <a:t>Düşünsel Yetenekler</a:t>
          </a:r>
          <a:endParaRPr lang="tr-TR" dirty="0"/>
        </a:p>
      </dgm:t>
    </dgm:pt>
    <dgm:pt modelId="{88EBEA3D-AB72-AC45-AED4-DC57E0CDCB8B}" type="parTrans" cxnId="{237C39A5-9D0B-BD4A-ABEA-4DC14D2F9A1D}">
      <dgm:prSet/>
      <dgm:spPr/>
      <dgm:t>
        <a:bodyPr/>
        <a:lstStyle/>
        <a:p>
          <a:endParaRPr lang="tr-TR"/>
        </a:p>
      </dgm:t>
    </dgm:pt>
    <dgm:pt modelId="{864B1AED-AB0F-A646-8A1A-050D2A75E983}" type="sibTrans" cxnId="{237C39A5-9D0B-BD4A-ABEA-4DC14D2F9A1D}">
      <dgm:prSet/>
      <dgm:spPr/>
      <dgm:t>
        <a:bodyPr/>
        <a:lstStyle/>
        <a:p>
          <a:endParaRPr lang="tr-TR"/>
        </a:p>
      </dgm:t>
    </dgm:pt>
    <dgm:pt modelId="{C39D5139-40F4-5840-850D-BA8C2F676CD8}">
      <dgm:prSet phldrT="[Metin]"/>
      <dgm:spPr/>
      <dgm:t>
        <a:bodyPr/>
        <a:lstStyle/>
        <a:p>
          <a:r>
            <a:rPr lang="tr-TR" dirty="0" smtClean="0"/>
            <a:t>Fiziksel Yetenekler</a:t>
          </a:r>
          <a:endParaRPr lang="tr-TR" dirty="0"/>
        </a:p>
      </dgm:t>
    </dgm:pt>
    <dgm:pt modelId="{8BD138EA-3679-FF43-AEAC-E9C8F013170D}" type="parTrans" cxnId="{E55B226F-DEBE-3A48-A71A-C4CC32D26928}">
      <dgm:prSet/>
      <dgm:spPr/>
      <dgm:t>
        <a:bodyPr/>
        <a:lstStyle/>
        <a:p>
          <a:endParaRPr lang="tr-TR"/>
        </a:p>
      </dgm:t>
    </dgm:pt>
    <dgm:pt modelId="{E50630B7-9DB3-4F46-89E0-B186AADD5D41}" type="sibTrans" cxnId="{E55B226F-DEBE-3A48-A71A-C4CC32D26928}">
      <dgm:prSet/>
      <dgm:spPr/>
      <dgm:t>
        <a:bodyPr/>
        <a:lstStyle/>
        <a:p>
          <a:endParaRPr lang="tr-TR"/>
        </a:p>
      </dgm:t>
    </dgm:pt>
    <dgm:pt modelId="{6382BC68-165F-A845-B9E3-3EA78FFE7E00}" type="pres">
      <dgm:prSet presAssocID="{B3893807-3142-C941-B452-B2381C653072}" presName="diagram" presStyleCnt="0">
        <dgm:presLayoutVars>
          <dgm:chPref val="1"/>
          <dgm:dir/>
          <dgm:animOne val="branch"/>
          <dgm:animLvl val="lvl"/>
          <dgm:resizeHandles val="exact"/>
        </dgm:presLayoutVars>
      </dgm:prSet>
      <dgm:spPr/>
      <dgm:t>
        <a:bodyPr/>
        <a:lstStyle/>
        <a:p>
          <a:endParaRPr lang="tr-TR"/>
        </a:p>
      </dgm:t>
    </dgm:pt>
    <dgm:pt modelId="{543CD1FD-21BF-9849-B7E3-33AC0421699B}" type="pres">
      <dgm:prSet presAssocID="{CE793C5B-DCB9-454D-90DF-DBCF33A0B067}" presName="root1" presStyleCnt="0"/>
      <dgm:spPr/>
    </dgm:pt>
    <dgm:pt modelId="{59500C81-7AAF-CF45-8785-BD9E10422C6C}" type="pres">
      <dgm:prSet presAssocID="{CE793C5B-DCB9-454D-90DF-DBCF33A0B067}" presName="LevelOneTextNode" presStyleLbl="node0" presStyleIdx="0" presStyleCnt="1">
        <dgm:presLayoutVars>
          <dgm:chPref val="3"/>
        </dgm:presLayoutVars>
      </dgm:prSet>
      <dgm:spPr/>
      <dgm:t>
        <a:bodyPr/>
        <a:lstStyle/>
        <a:p>
          <a:endParaRPr lang="tr-TR"/>
        </a:p>
      </dgm:t>
    </dgm:pt>
    <dgm:pt modelId="{03A66C86-3037-434B-8414-27EDF9496779}" type="pres">
      <dgm:prSet presAssocID="{CE793C5B-DCB9-454D-90DF-DBCF33A0B067}" presName="level2hierChild" presStyleCnt="0"/>
      <dgm:spPr/>
    </dgm:pt>
    <dgm:pt modelId="{ABFC7889-8953-7C41-BD45-CD7478211C02}" type="pres">
      <dgm:prSet presAssocID="{88EBEA3D-AB72-AC45-AED4-DC57E0CDCB8B}" presName="conn2-1" presStyleLbl="parChTrans1D2" presStyleIdx="0" presStyleCnt="2"/>
      <dgm:spPr/>
      <dgm:t>
        <a:bodyPr/>
        <a:lstStyle/>
        <a:p>
          <a:endParaRPr lang="tr-TR"/>
        </a:p>
      </dgm:t>
    </dgm:pt>
    <dgm:pt modelId="{A6A130EC-BCC6-2245-ADD6-20C5B3ABEE69}" type="pres">
      <dgm:prSet presAssocID="{88EBEA3D-AB72-AC45-AED4-DC57E0CDCB8B}" presName="connTx" presStyleLbl="parChTrans1D2" presStyleIdx="0" presStyleCnt="2"/>
      <dgm:spPr/>
      <dgm:t>
        <a:bodyPr/>
        <a:lstStyle/>
        <a:p>
          <a:endParaRPr lang="tr-TR"/>
        </a:p>
      </dgm:t>
    </dgm:pt>
    <dgm:pt modelId="{E3E68BC5-CA19-F441-8B65-0949C8330918}" type="pres">
      <dgm:prSet presAssocID="{413E38D4-FCC6-9D41-97A6-01449B875A58}" presName="root2" presStyleCnt="0"/>
      <dgm:spPr/>
    </dgm:pt>
    <dgm:pt modelId="{70E5EEEE-237C-FA43-AD0D-B8361D252DFE}" type="pres">
      <dgm:prSet presAssocID="{413E38D4-FCC6-9D41-97A6-01449B875A58}" presName="LevelTwoTextNode" presStyleLbl="node2" presStyleIdx="0" presStyleCnt="2">
        <dgm:presLayoutVars>
          <dgm:chPref val="3"/>
        </dgm:presLayoutVars>
      </dgm:prSet>
      <dgm:spPr/>
      <dgm:t>
        <a:bodyPr/>
        <a:lstStyle/>
        <a:p>
          <a:endParaRPr lang="tr-TR"/>
        </a:p>
      </dgm:t>
    </dgm:pt>
    <dgm:pt modelId="{542303C1-C72A-0C46-B04E-0683F5838D4F}" type="pres">
      <dgm:prSet presAssocID="{413E38D4-FCC6-9D41-97A6-01449B875A58}" presName="level3hierChild" presStyleCnt="0"/>
      <dgm:spPr/>
    </dgm:pt>
    <dgm:pt modelId="{95171E99-7A8A-194C-B3B7-BAA934D61959}" type="pres">
      <dgm:prSet presAssocID="{8BD138EA-3679-FF43-AEAC-E9C8F013170D}" presName="conn2-1" presStyleLbl="parChTrans1D2" presStyleIdx="1" presStyleCnt="2"/>
      <dgm:spPr/>
      <dgm:t>
        <a:bodyPr/>
        <a:lstStyle/>
        <a:p>
          <a:endParaRPr lang="tr-TR"/>
        </a:p>
      </dgm:t>
    </dgm:pt>
    <dgm:pt modelId="{6C6587AE-43DB-984E-A4AD-BA7372F370DC}" type="pres">
      <dgm:prSet presAssocID="{8BD138EA-3679-FF43-AEAC-E9C8F013170D}" presName="connTx" presStyleLbl="parChTrans1D2" presStyleIdx="1" presStyleCnt="2"/>
      <dgm:spPr/>
      <dgm:t>
        <a:bodyPr/>
        <a:lstStyle/>
        <a:p>
          <a:endParaRPr lang="tr-TR"/>
        </a:p>
      </dgm:t>
    </dgm:pt>
    <dgm:pt modelId="{93B28831-8F70-144F-BB7B-5D0FEF1663E6}" type="pres">
      <dgm:prSet presAssocID="{C39D5139-40F4-5840-850D-BA8C2F676CD8}" presName="root2" presStyleCnt="0"/>
      <dgm:spPr/>
    </dgm:pt>
    <dgm:pt modelId="{A2C32D3A-AA4A-E64B-8714-A81A086283DD}" type="pres">
      <dgm:prSet presAssocID="{C39D5139-40F4-5840-850D-BA8C2F676CD8}" presName="LevelTwoTextNode" presStyleLbl="node2" presStyleIdx="1" presStyleCnt="2">
        <dgm:presLayoutVars>
          <dgm:chPref val="3"/>
        </dgm:presLayoutVars>
      </dgm:prSet>
      <dgm:spPr/>
      <dgm:t>
        <a:bodyPr/>
        <a:lstStyle/>
        <a:p>
          <a:endParaRPr lang="tr-TR"/>
        </a:p>
      </dgm:t>
    </dgm:pt>
    <dgm:pt modelId="{82D2E95E-0B6C-7049-9F1B-225C9437167D}" type="pres">
      <dgm:prSet presAssocID="{C39D5139-40F4-5840-850D-BA8C2F676CD8}" presName="level3hierChild" presStyleCnt="0"/>
      <dgm:spPr/>
    </dgm:pt>
  </dgm:ptLst>
  <dgm:cxnLst>
    <dgm:cxn modelId="{D4C12A42-8E57-D340-B0F2-157C37060C17}" type="presOf" srcId="{CE793C5B-DCB9-454D-90DF-DBCF33A0B067}" destId="{59500C81-7AAF-CF45-8785-BD9E10422C6C}" srcOrd="0" destOrd="0" presId="urn:microsoft.com/office/officeart/2005/8/layout/hierarchy2"/>
    <dgm:cxn modelId="{665AFB67-32ED-7944-B609-38267E45705A}" type="presOf" srcId="{B3893807-3142-C941-B452-B2381C653072}" destId="{6382BC68-165F-A845-B9E3-3EA78FFE7E00}" srcOrd="0" destOrd="0" presId="urn:microsoft.com/office/officeart/2005/8/layout/hierarchy2"/>
    <dgm:cxn modelId="{237C39A5-9D0B-BD4A-ABEA-4DC14D2F9A1D}" srcId="{CE793C5B-DCB9-454D-90DF-DBCF33A0B067}" destId="{413E38D4-FCC6-9D41-97A6-01449B875A58}" srcOrd="0" destOrd="0" parTransId="{88EBEA3D-AB72-AC45-AED4-DC57E0CDCB8B}" sibTransId="{864B1AED-AB0F-A646-8A1A-050D2A75E983}"/>
    <dgm:cxn modelId="{EBB4C3B9-7282-1945-A9EA-30AD728891BC}" type="presOf" srcId="{88EBEA3D-AB72-AC45-AED4-DC57E0CDCB8B}" destId="{A6A130EC-BCC6-2245-ADD6-20C5B3ABEE69}" srcOrd="1" destOrd="0" presId="urn:microsoft.com/office/officeart/2005/8/layout/hierarchy2"/>
    <dgm:cxn modelId="{341446BD-BD5B-CB49-8C4E-5B67B0D53DD9}" type="presOf" srcId="{8BD138EA-3679-FF43-AEAC-E9C8F013170D}" destId="{95171E99-7A8A-194C-B3B7-BAA934D61959}" srcOrd="0" destOrd="0" presId="urn:microsoft.com/office/officeart/2005/8/layout/hierarchy2"/>
    <dgm:cxn modelId="{89D2CEFC-E904-E64E-B02A-BC23175374BC}" type="presOf" srcId="{C39D5139-40F4-5840-850D-BA8C2F676CD8}" destId="{A2C32D3A-AA4A-E64B-8714-A81A086283DD}" srcOrd="0" destOrd="0" presId="urn:microsoft.com/office/officeart/2005/8/layout/hierarchy2"/>
    <dgm:cxn modelId="{D3427227-2DDA-9041-A822-2FD98E00030D}" type="presOf" srcId="{88EBEA3D-AB72-AC45-AED4-DC57E0CDCB8B}" destId="{ABFC7889-8953-7C41-BD45-CD7478211C02}" srcOrd="0" destOrd="0" presId="urn:microsoft.com/office/officeart/2005/8/layout/hierarchy2"/>
    <dgm:cxn modelId="{947FFD82-8F76-404C-9F75-FEC456758D1F}" type="presOf" srcId="{413E38D4-FCC6-9D41-97A6-01449B875A58}" destId="{70E5EEEE-237C-FA43-AD0D-B8361D252DFE}" srcOrd="0" destOrd="0" presId="urn:microsoft.com/office/officeart/2005/8/layout/hierarchy2"/>
    <dgm:cxn modelId="{746A0294-55BC-2C44-AF45-65D5672B8C1E}" type="presOf" srcId="{8BD138EA-3679-FF43-AEAC-E9C8F013170D}" destId="{6C6587AE-43DB-984E-A4AD-BA7372F370DC}" srcOrd="1" destOrd="0" presId="urn:microsoft.com/office/officeart/2005/8/layout/hierarchy2"/>
    <dgm:cxn modelId="{BCED6E21-DBBB-DD43-B176-6640A5A0052F}" srcId="{B3893807-3142-C941-B452-B2381C653072}" destId="{CE793C5B-DCB9-454D-90DF-DBCF33A0B067}" srcOrd="0" destOrd="0" parTransId="{1EFE90BD-DF0B-2647-8C68-67DE889A688C}" sibTransId="{18A0D7E3-7EF7-B843-9A2E-CDAB4AD4DD1A}"/>
    <dgm:cxn modelId="{E55B226F-DEBE-3A48-A71A-C4CC32D26928}" srcId="{CE793C5B-DCB9-454D-90DF-DBCF33A0B067}" destId="{C39D5139-40F4-5840-850D-BA8C2F676CD8}" srcOrd="1" destOrd="0" parTransId="{8BD138EA-3679-FF43-AEAC-E9C8F013170D}" sibTransId="{E50630B7-9DB3-4F46-89E0-B186AADD5D41}"/>
    <dgm:cxn modelId="{7E2E07DA-2F91-834A-B117-E7D350A56F89}" type="presParOf" srcId="{6382BC68-165F-A845-B9E3-3EA78FFE7E00}" destId="{543CD1FD-21BF-9849-B7E3-33AC0421699B}" srcOrd="0" destOrd="0" presId="urn:microsoft.com/office/officeart/2005/8/layout/hierarchy2"/>
    <dgm:cxn modelId="{3B23B0CF-DAD3-7E40-9A4C-A906DCF5CEF7}" type="presParOf" srcId="{543CD1FD-21BF-9849-B7E3-33AC0421699B}" destId="{59500C81-7AAF-CF45-8785-BD9E10422C6C}" srcOrd="0" destOrd="0" presId="urn:microsoft.com/office/officeart/2005/8/layout/hierarchy2"/>
    <dgm:cxn modelId="{A85E73E8-66B8-194C-8FD9-2135C00692F4}" type="presParOf" srcId="{543CD1FD-21BF-9849-B7E3-33AC0421699B}" destId="{03A66C86-3037-434B-8414-27EDF9496779}" srcOrd="1" destOrd="0" presId="urn:microsoft.com/office/officeart/2005/8/layout/hierarchy2"/>
    <dgm:cxn modelId="{8BF447B9-942A-414F-B839-E931957C5D42}" type="presParOf" srcId="{03A66C86-3037-434B-8414-27EDF9496779}" destId="{ABFC7889-8953-7C41-BD45-CD7478211C02}" srcOrd="0" destOrd="0" presId="urn:microsoft.com/office/officeart/2005/8/layout/hierarchy2"/>
    <dgm:cxn modelId="{B17142B7-3201-5949-8A37-A93CF2D2776C}" type="presParOf" srcId="{ABFC7889-8953-7C41-BD45-CD7478211C02}" destId="{A6A130EC-BCC6-2245-ADD6-20C5B3ABEE69}" srcOrd="0" destOrd="0" presId="urn:microsoft.com/office/officeart/2005/8/layout/hierarchy2"/>
    <dgm:cxn modelId="{78BA7BC8-6A27-DB4F-A220-F33A33813EE2}" type="presParOf" srcId="{03A66C86-3037-434B-8414-27EDF9496779}" destId="{E3E68BC5-CA19-F441-8B65-0949C8330918}" srcOrd="1" destOrd="0" presId="urn:microsoft.com/office/officeart/2005/8/layout/hierarchy2"/>
    <dgm:cxn modelId="{D62DCD14-C2D0-CF4B-8942-6EE9DA301F30}" type="presParOf" srcId="{E3E68BC5-CA19-F441-8B65-0949C8330918}" destId="{70E5EEEE-237C-FA43-AD0D-B8361D252DFE}" srcOrd="0" destOrd="0" presId="urn:microsoft.com/office/officeart/2005/8/layout/hierarchy2"/>
    <dgm:cxn modelId="{E0C6718C-8B34-0E4B-B0CB-B322F1C1809D}" type="presParOf" srcId="{E3E68BC5-CA19-F441-8B65-0949C8330918}" destId="{542303C1-C72A-0C46-B04E-0683F5838D4F}" srcOrd="1" destOrd="0" presId="urn:microsoft.com/office/officeart/2005/8/layout/hierarchy2"/>
    <dgm:cxn modelId="{170E9C2C-77EE-1E4C-A17B-597BE9FECEE0}" type="presParOf" srcId="{03A66C86-3037-434B-8414-27EDF9496779}" destId="{95171E99-7A8A-194C-B3B7-BAA934D61959}" srcOrd="2" destOrd="0" presId="urn:microsoft.com/office/officeart/2005/8/layout/hierarchy2"/>
    <dgm:cxn modelId="{89DD78CF-AE74-AF4F-BEF1-8D6A828EE730}" type="presParOf" srcId="{95171E99-7A8A-194C-B3B7-BAA934D61959}" destId="{6C6587AE-43DB-984E-A4AD-BA7372F370DC}" srcOrd="0" destOrd="0" presId="urn:microsoft.com/office/officeart/2005/8/layout/hierarchy2"/>
    <dgm:cxn modelId="{F81596C5-5E56-A643-88B5-570CCB54F0F7}" type="presParOf" srcId="{03A66C86-3037-434B-8414-27EDF9496779}" destId="{93B28831-8F70-144F-BB7B-5D0FEF1663E6}" srcOrd="3" destOrd="0" presId="urn:microsoft.com/office/officeart/2005/8/layout/hierarchy2"/>
    <dgm:cxn modelId="{9246A2E7-3060-8447-B00A-755C14CD7ECF}" type="presParOf" srcId="{93B28831-8F70-144F-BB7B-5D0FEF1663E6}" destId="{A2C32D3A-AA4A-E64B-8714-A81A086283DD}" srcOrd="0" destOrd="0" presId="urn:microsoft.com/office/officeart/2005/8/layout/hierarchy2"/>
    <dgm:cxn modelId="{CD4ABE0C-6DFB-C64C-853F-7119C3BE00C9}" type="presParOf" srcId="{93B28831-8F70-144F-BB7B-5D0FEF1663E6}" destId="{82D2E95E-0B6C-7049-9F1B-225C9437167D}"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4B621-952E-A64A-9B77-7159B4751D4A}">
      <dsp:nvSpPr>
        <dsp:cNvPr id="0" name=""/>
        <dsp:cNvSpPr/>
      </dsp:nvSpPr>
      <dsp:spPr>
        <a:xfrm>
          <a:off x="0" y="916000"/>
          <a:ext cx="6096000" cy="2232000"/>
        </a:xfrm>
        <a:prstGeom prst="rightArrow">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8D8382-7C2C-3343-813E-F5810A3CD3C5}">
      <dsp:nvSpPr>
        <dsp:cNvPr id="0" name=""/>
        <dsp:cNvSpPr/>
      </dsp:nvSpPr>
      <dsp:spPr>
        <a:xfrm>
          <a:off x="491728" y="1474000"/>
          <a:ext cx="4994671" cy="11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14960" rIns="0" bIns="314960" numCol="1" spcCol="1270" anchor="ctr" anchorCtr="0">
          <a:noAutofit/>
        </a:bodyPr>
        <a:lstStyle/>
        <a:p>
          <a:pPr lvl="0" algn="ctr" defTabSz="1377950">
            <a:lnSpc>
              <a:spcPct val="90000"/>
            </a:lnSpc>
            <a:spcBef>
              <a:spcPct val="0"/>
            </a:spcBef>
            <a:spcAft>
              <a:spcPct val="35000"/>
            </a:spcAft>
          </a:pPr>
          <a:r>
            <a:rPr lang="tr-TR" sz="3100" kern="1200" dirty="0" smtClean="0"/>
            <a:t>İnsan rasyonel bir varlık mıdır?</a:t>
          </a:r>
          <a:endParaRPr lang="tr-TR" sz="3100" kern="1200" dirty="0"/>
        </a:p>
      </dsp:txBody>
      <dsp:txXfrm>
        <a:off x="491728" y="1474000"/>
        <a:ext cx="4994671" cy="1116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796D1-7D1B-B441-90B6-A26230FCD863}">
      <dsp:nvSpPr>
        <dsp:cNvPr id="0" name=""/>
        <dsp:cNvSpPr/>
      </dsp:nvSpPr>
      <dsp:spPr>
        <a:xfrm>
          <a:off x="3018730" y="3026"/>
          <a:ext cx="813063" cy="813063"/>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tr-TR" sz="900" kern="1200" dirty="0" smtClean="0"/>
            <a:t>Planlama</a:t>
          </a:r>
          <a:endParaRPr lang="tr-TR" sz="900" kern="1200" dirty="0"/>
        </a:p>
      </dsp:txBody>
      <dsp:txXfrm>
        <a:off x="3137800" y="122096"/>
        <a:ext cx="574923" cy="574923"/>
      </dsp:txXfrm>
    </dsp:sp>
    <dsp:sp modelId="{399B2246-8665-9640-B839-C986E2E63E37}">
      <dsp:nvSpPr>
        <dsp:cNvPr id="0" name=""/>
        <dsp:cNvSpPr/>
      </dsp:nvSpPr>
      <dsp:spPr>
        <a:xfrm>
          <a:off x="3189473" y="882110"/>
          <a:ext cx="471576" cy="471576"/>
        </a:xfrm>
        <a:prstGeom prst="mathPlus">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tr-TR" sz="700" kern="1200"/>
        </a:p>
      </dsp:txBody>
      <dsp:txXfrm>
        <a:off x="3251980" y="1062441"/>
        <a:ext cx="346562" cy="110914"/>
      </dsp:txXfrm>
    </dsp:sp>
    <dsp:sp modelId="{BC5ADAD5-1204-8747-AA93-60715B362088}">
      <dsp:nvSpPr>
        <dsp:cNvPr id="0" name=""/>
        <dsp:cNvSpPr/>
      </dsp:nvSpPr>
      <dsp:spPr>
        <a:xfrm>
          <a:off x="3018730" y="1419707"/>
          <a:ext cx="813063" cy="813063"/>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tr-TR" sz="900" kern="1200" dirty="0" smtClean="0"/>
            <a:t>Örgütleme</a:t>
          </a:r>
          <a:endParaRPr lang="tr-TR" sz="900" kern="1200" dirty="0"/>
        </a:p>
      </dsp:txBody>
      <dsp:txXfrm>
        <a:off x="3137800" y="1538777"/>
        <a:ext cx="574923" cy="574923"/>
      </dsp:txXfrm>
    </dsp:sp>
    <dsp:sp modelId="{0FD2DE42-F916-054F-93DF-22CB91F84C61}">
      <dsp:nvSpPr>
        <dsp:cNvPr id="0" name=""/>
        <dsp:cNvSpPr/>
      </dsp:nvSpPr>
      <dsp:spPr>
        <a:xfrm>
          <a:off x="3189473" y="2298791"/>
          <a:ext cx="471576" cy="471576"/>
        </a:xfrm>
        <a:prstGeom prst="mathPlus">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tr-TR" sz="700" kern="1200"/>
        </a:p>
      </dsp:txBody>
      <dsp:txXfrm>
        <a:off x="3251980" y="2479122"/>
        <a:ext cx="346562" cy="110914"/>
      </dsp:txXfrm>
    </dsp:sp>
    <dsp:sp modelId="{96355C5D-ED2A-DF4C-B5E0-05F3F8DF799A}">
      <dsp:nvSpPr>
        <dsp:cNvPr id="0" name=""/>
        <dsp:cNvSpPr/>
      </dsp:nvSpPr>
      <dsp:spPr>
        <a:xfrm>
          <a:off x="3018730" y="2836389"/>
          <a:ext cx="813063" cy="813063"/>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tr-TR" sz="900" kern="1200" dirty="0" smtClean="0"/>
            <a:t>Liderlik</a:t>
          </a:r>
          <a:endParaRPr lang="tr-TR" sz="900" kern="1200" dirty="0"/>
        </a:p>
      </dsp:txBody>
      <dsp:txXfrm>
        <a:off x="3137800" y="2955459"/>
        <a:ext cx="574923" cy="574923"/>
      </dsp:txXfrm>
    </dsp:sp>
    <dsp:sp modelId="{32FFA16D-6DF7-2745-9282-60D60DA39C81}">
      <dsp:nvSpPr>
        <dsp:cNvPr id="0" name=""/>
        <dsp:cNvSpPr/>
      </dsp:nvSpPr>
      <dsp:spPr>
        <a:xfrm>
          <a:off x="3189473" y="3715473"/>
          <a:ext cx="471576" cy="471576"/>
        </a:xfrm>
        <a:prstGeom prst="mathPlus">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tr-TR" sz="700" kern="1200"/>
        </a:p>
      </dsp:txBody>
      <dsp:txXfrm>
        <a:off x="3251980" y="3895804"/>
        <a:ext cx="346562" cy="110914"/>
      </dsp:txXfrm>
    </dsp:sp>
    <dsp:sp modelId="{8DDCE078-7411-8E4E-BF34-5C1C578AA152}">
      <dsp:nvSpPr>
        <dsp:cNvPr id="0" name=""/>
        <dsp:cNvSpPr/>
      </dsp:nvSpPr>
      <dsp:spPr>
        <a:xfrm>
          <a:off x="3018730" y="4253070"/>
          <a:ext cx="813063" cy="813063"/>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tr-TR" sz="900" kern="1200" dirty="0" smtClean="0"/>
            <a:t>Denetleme</a:t>
          </a:r>
          <a:endParaRPr lang="tr-TR" sz="900" kern="1200" dirty="0"/>
        </a:p>
      </dsp:txBody>
      <dsp:txXfrm>
        <a:off x="3137800" y="4372140"/>
        <a:ext cx="574923" cy="574923"/>
      </dsp:txXfrm>
    </dsp:sp>
    <dsp:sp modelId="{60EF44C2-8D75-8644-AFB7-90FCE367D087}">
      <dsp:nvSpPr>
        <dsp:cNvPr id="0" name=""/>
        <dsp:cNvSpPr/>
      </dsp:nvSpPr>
      <dsp:spPr>
        <a:xfrm>
          <a:off x="3953752" y="2383350"/>
          <a:ext cx="258554" cy="302459"/>
        </a:xfrm>
        <a:prstGeom prst="rightArrow">
          <a:avLst>
            <a:gd name="adj1" fmla="val 60000"/>
            <a:gd name="adj2" fmla="val 5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tr-TR" sz="700" kern="1200"/>
        </a:p>
      </dsp:txBody>
      <dsp:txXfrm>
        <a:off x="3953752" y="2443842"/>
        <a:ext cx="180988" cy="181475"/>
      </dsp:txXfrm>
    </dsp:sp>
    <dsp:sp modelId="{25C5C21A-4842-2245-902E-F21715D50BFD}">
      <dsp:nvSpPr>
        <dsp:cNvPr id="0" name=""/>
        <dsp:cNvSpPr/>
      </dsp:nvSpPr>
      <dsp:spPr>
        <a:xfrm>
          <a:off x="4319631" y="1721516"/>
          <a:ext cx="1626126" cy="1626126"/>
        </a:xfrm>
        <a:prstGeom prst="ellipse">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tr-TR" sz="2600" kern="1200" dirty="0" smtClean="0"/>
            <a:t>Yönetici</a:t>
          </a:r>
          <a:endParaRPr lang="tr-TR" sz="2600" kern="1200" dirty="0"/>
        </a:p>
      </dsp:txBody>
      <dsp:txXfrm>
        <a:off x="4557772" y="1959657"/>
        <a:ext cx="1149844" cy="11498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00805-A5A2-463B-8789-565A5C963221}">
      <dsp:nvSpPr>
        <dsp:cNvPr id="0" name=""/>
        <dsp:cNvSpPr/>
      </dsp:nvSpPr>
      <dsp:spPr>
        <a:xfrm>
          <a:off x="0" y="0"/>
          <a:ext cx="2736304"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66409164-FEEC-48E0-B7E6-7EF1CD342AED}">
      <dsp:nvSpPr>
        <dsp:cNvPr id="0" name=""/>
        <dsp:cNvSpPr/>
      </dsp:nvSpPr>
      <dsp:spPr>
        <a:xfrm>
          <a:off x="0" y="0"/>
          <a:ext cx="547260" cy="3600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l" defTabSz="488950">
            <a:lnSpc>
              <a:spcPct val="90000"/>
            </a:lnSpc>
            <a:spcBef>
              <a:spcPct val="0"/>
            </a:spcBef>
            <a:spcAft>
              <a:spcPct val="35000"/>
            </a:spcAft>
          </a:pPr>
          <a:endParaRPr lang="tr-TR" sz="1100" kern="1200" dirty="0"/>
        </a:p>
      </dsp:txBody>
      <dsp:txXfrm>
        <a:off x="0" y="0"/>
        <a:ext cx="547260" cy="3600400"/>
      </dsp:txXfrm>
    </dsp:sp>
    <dsp:sp modelId="{F11D5661-BC35-4C1E-BE40-030AADACCCA7}">
      <dsp:nvSpPr>
        <dsp:cNvPr id="0" name=""/>
        <dsp:cNvSpPr/>
      </dsp:nvSpPr>
      <dsp:spPr>
        <a:xfrm>
          <a:off x="588305" y="56256"/>
          <a:ext cx="2147998" cy="1125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tr-TR" sz="2700" kern="1200" dirty="0" smtClean="0"/>
            <a:t>Kavramsal beceri</a:t>
          </a:r>
          <a:endParaRPr lang="tr-TR" sz="2700" kern="1200" dirty="0"/>
        </a:p>
      </dsp:txBody>
      <dsp:txXfrm>
        <a:off x="588305" y="56256"/>
        <a:ext cx="2147998" cy="1125125"/>
      </dsp:txXfrm>
    </dsp:sp>
    <dsp:sp modelId="{E9EA85FC-44B6-40D6-888A-7C09B740B5F6}">
      <dsp:nvSpPr>
        <dsp:cNvPr id="0" name=""/>
        <dsp:cNvSpPr/>
      </dsp:nvSpPr>
      <dsp:spPr>
        <a:xfrm>
          <a:off x="547260" y="1181381"/>
          <a:ext cx="2189043" cy="0"/>
        </a:xfrm>
        <a:prstGeom prst="line">
          <a:avLst/>
        </a:prstGeom>
        <a:noFill/>
        <a:ln w="952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1F2E5211-7EC3-4FC6-AD68-691C79122733}">
      <dsp:nvSpPr>
        <dsp:cNvPr id="0" name=""/>
        <dsp:cNvSpPr/>
      </dsp:nvSpPr>
      <dsp:spPr>
        <a:xfrm>
          <a:off x="588305" y="1237637"/>
          <a:ext cx="2147998" cy="1125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tr-TR" sz="2700" kern="1200" dirty="0" smtClean="0"/>
            <a:t>İnsan ilişkileri becerisi</a:t>
          </a:r>
          <a:endParaRPr lang="tr-TR" sz="2700" kern="1200" dirty="0"/>
        </a:p>
      </dsp:txBody>
      <dsp:txXfrm>
        <a:off x="588305" y="1237637"/>
        <a:ext cx="2147998" cy="1125125"/>
      </dsp:txXfrm>
    </dsp:sp>
    <dsp:sp modelId="{1F784F1A-8BC0-4839-B8BF-283FA2890D27}">
      <dsp:nvSpPr>
        <dsp:cNvPr id="0" name=""/>
        <dsp:cNvSpPr/>
      </dsp:nvSpPr>
      <dsp:spPr>
        <a:xfrm>
          <a:off x="547260" y="2362762"/>
          <a:ext cx="2189043" cy="0"/>
        </a:xfrm>
        <a:prstGeom prst="line">
          <a:avLst/>
        </a:prstGeom>
        <a:noFill/>
        <a:ln w="952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6C9687C3-921D-492A-B73B-F22D058443C6}">
      <dsp:nvSpPr>
        <dsp:cNvPr id="0" name=""/>
        <dsp:cNvSpPr/>
      </dsp:nvSpPr>
      <dsp:spPr>
        <a:xfrm>
          <a:off x="588305" y="2419018"/>
          <a:ext cx="2147998" cy="1125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r>
            <a:rPr lang="tr-TR" sz="2700" kern="1200" dirty="0" smtClean="0"/>
            <a:t>Teknik beceri</a:t>
          </a:r>
          <a:endParaRPr lang="tr-TR" sz="2700" kern="1200" dirty="0"/>
        </a:p>
      </dsp:txBody>
      <dsp:txXfrm>
        <a:off x="588305" y="2419018"/>
        <a:ext cx="2147998" cy="1125125"/>
      </dsp:txXfrm>
    </dsp:sp>
    <dsp:sp modelId="{F8BDF582-A0E9-4B2B-AD91-1524BFE35108}">
      <dsp:nvSpPr>
        <dsp:cNvPr id="0" name=""/>
        <dsp:cNvSpPr/>
      </dsp:nvSpPr>
      <dsp:spPr>
        <a:xfrm>
          <a:off x="547260" y="3544143"/>
          <a:ext cx="2189043" cy="0"/>
        </a:xfrm>
        <a:prstGeom prst="line">
          <a:avLst/>
        </a:prstGeom>
        <a:noFill/>
        <a:ln w="952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8795FD-006F-4067-AC16-C688CDCCA352}">
      <dsp:nvSpPr>
        <dsp:cNvPr id="0" name=""/>
        <dsp:cNvSpPr/>
      </dsp:nvSpPr>
      <dsp:spPr>
        <a:xfrm>
          <a:off x="1899658" y="0"/>
          <a:ext cx="1899658" cy="1449693"/>
        </a:xfrm>
        <a:prstGeom prst="trapezoid">
          <a:avLst>
            <a:gd name="adj" fmla="val 65519"/>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tr-TR" sz="2400" kern="1200" dirty="0" smtClean="0"/>
        </a:p>
        <a:p>
          <a:pPr lvl="0" algn="ctr" defTabSz="1066800">
            <a:lnSpc>
              <a:spcPct val="90000"/>
            </a:lnSpc>
            <a:spcBef>
              <a:spcPct val="0"/>
            </a:spcBef>
            <a:spcAft>
              <a:spcPct val="35000"/>
            </a:spcAft>
          </a:pPr>
          <a:r>
            <a:rPr lang="tr-TR" sz="2400" kern="1200" dirty="0" smtClean="0"/>
            <a:t>Tepe</a:t>
          </a:r>
        </a:p>
        <a:p>
          <a:pPr lvl="0" algn="ctr" defTabSz="1066800">
            <a:lnSpc>
              <a:spcPct val="90000"/>
            </a:lnSpc>
            <a:spcBef>
              <a:spcPct val="0"/>
            </a:spcBef>
            <a:spcAft>
              <a:spcPct val="35000"/>
            </a:spcAft>
          </a:pPr>
          <a:r>
            <a:rPr lang="tr-TR" sz="2400" kern="1200" dirty="0" smtClean="0"/>
            <a:t>Yönetimi</a:t>
          </a:r>
          <a:endParaRPr lang="tr-TR" sz="2400" kern="1200" dirty="0"/>
        </a:p>
      </dsp:txBody>
      <dsp:txXfrm>
        <a:off x="1899658" y="0"/>
        <a:ext cx="1899658" cy="1449693"/>
      </dsp:txXfrm>
    </dsp:sp>
    <dsp:sp modelId="{3FC713D1-576F-4E26-8C1D-CC70575F4E58}">
      <dsp:nvSpPr>
        <dsp:cNvPr id="0" name=""/>
        <dsp:cNvSpPr/>
      </dsp:nvSpPr>
      <dsp:spPr>
        <a:xfrm>
          <a:off x="949829" y="1449693"/>
          <a:ext cx="3799317" cy="1449693"/>
        </a:xfrm>
        <a:prstGeom prst="trapezoid">
          <a:avLst>
            <a:gd name="adj" fmla="val 65519"/>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tr-TR" sz="2400" kern="1200" dirty="0" smtClean="0"/>
            <a:t>Orta düzey yönetim</a:t>
          </a:r>
          <a:endParaRPr lang="tr-TR" sz="2400" kern="1200" dirty="0"/>
        </a:p>
      </dsp:txBody>
      <dsp:txXfrm>
        <a:off x="1614709" y="1449693"/>
        <a:ext cx="2469556" cy="1449693"/>
      </dsp:txXfrm>
    </dsp:sp>
    <dsp:sp modelId="{66AE6D02-49E0-46DD-8C3D-616AF79CB8BA}">
      <dsp:nvSpPr>
        <dsp:cNvPr id="0" name=""/>
        <dsp:cNvSpPr/>
      </dsp:nvSpPr>
      <dsp:spPr>
        <a:xfrm>
          <a:off x="0" y="2899386"/>
          <a:ext cx="5698976" cy="1449693"/>
        </a:xfrm>
        <a:prstGeom prst="trapezoid">
          <a:avLst>
            <a:gd name="adj" fmla="val 65519"/>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tr-TR" sz="2800" kern="1200" dirty="0" smtClean="0"/>
            <a:t>Alt düzey yönetim</a:t>
          </a:r>
          <a:endParaRPr lang="tr-TR" sz="2800" kern="1200" dirty="0"/>
        </a:p>
      </dsp:txBody>
      <dsp:txXfrm>
        <a:off x="997320" y="2899386"/>
        <a:ext cx="3704334" cy="14496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D17531-200B-4580-8527-D4D6E7813531}" type="datetimeFigureOut">
              <a:rPr lang="tr-TR" smtClean="0"/>
              <a:pPr/>
              <a:t>19.02.2018</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ED7D06-EB4F-4FBD-96DA-9B6E709081C1}" type="slidenum">
              <a:rPr lang="tr-TR" smtClean="0"/>
              <a:pPr/>
              <a:t>‹#›</a:t>
            </a:fld>
            <a:endParaRPr lang="tr-TR"/>
          </a:p>
        </p:txBody>
      </p:sp>
    </p:spTree>
    <p:extLst>
      <p:ext uri="{BB962C8B-B14F-4D97-AF65-F5344CB8AC3E}">
        <p14:creationId xmlns:p14="http://schemas.microsoft.com/office/powerpoint/2010/main" val="3406231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AED7D06-EB4F-4FBD-96DA-9B6E709081C1}" type="slidenum">
              <a:rPr lang="tr-TR" smtClean="0"/>
              <a:pPr/>
              <a:t>6</a:t>
            </a:fld>
            <a:endParaRPr lang="tr-TR"/>
          </a:p>
        </p:txBody>
      </p:sp>
    </p:spTree>
    <p:extLst>
      <p:ext uri="{BB962C8B-B14F-4D97-AF65-F5344CB8AC3E}">
        <p14:creationId xmlns:p14="http://schemas.microsoft.com/office/powerpoint/2010/main" val="72672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AED7D06-EB4F-4FBD-96DA-9B6E709081C1}" type="slidenum">
              <a:rPr lang="tr-TR" smtClean="0"/>
              <a:pPr/>
              <a:t>7</a:t>
            </a:fld>
            <a:endParaRPr lang="tr-TR"/>
          </a:p>
        </p:txBody>
      </p:sp>
    </p:spTree>
    <p:extLst>
      <p:ext uri="{BB962C8B-B14F-4D97-AF65-F5344CB8AC3E}">
        <p14:creationId xmlns:p14="http://schemas.microsoft.com/office/powerpoint/2010/main" val="1780353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AED7D06-EB4F-4FBD-96DA-9B6E709081C1}" type="slidenum">
              <a:rPr lang="tr-TR" smtClean="0"/>
              <a:pPr/>
              <a:t>8</a:t>
            </a:fld>
            <a:endParaRPr lang="tr-TR"/>
          </a:p>
        </p:txBody>
      </p:sp>
    </p:spTree>
    <p:extLst>
      <p:ext uri="{BB962C8B-B14F-4D97-AF65-F5344CB8AC3E}">
        <p14:creationId xmlns:p14="http://schemas.microsoft.com/office/powerpoint/2010/main" val="3958945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AED7D06-EB4F-4FBD-96DA-9B6E709081C1}" type="slidenum">
              <a:rPr lang="tr-TR" smtClean="0"/>
              <a:pPr/>
              <a:t>11</a:t>
            </a:fld>
            <a:endParaRPr lang="tr-TR"/>
          </a:p>
        </p:txBody>
      </p:sp>
    </p:spTree>
    <p:extLst>
      <p:ext uri="{BB962C8B-B14F-4D97-AF65-F5344CB8AC3E}">
        <p14:creationId xmlns:p14="http://schemas.microsoft.com/office/powerpoint/2010/main" val="2025832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19.02.2018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19.02.2018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19.02.2018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19.02.2018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pPr/>
              <a:t>19.02.2018</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A23720DD-5B6D-40BF-8493-A6B52D484E6B}" type="datetimeFigureOut">
              <a:rPr lang="tr-TR" smtClean="0"/>
              <a:pPr/>
              <a:t>19.02.2018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A23720DD-5B6D-40BF-8493-A6B52D484E6B}" type="datetimeFigureOut">
              <a:rPr lang="tr-TR" smtClean="0"/>
              <a:pPr/>
              <a:t>19.02.2018</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A23720DD-5B6D-40BF-8493-A6B52D484E6B}" type="datetimeFigureOut">
              <a:rPr lang="tr-TR" smtClean="0"/>
              <a:pPr/>
              <a:t>19.02.2018</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pPr/>
              <a:t>19.02.2018</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pPr/>
              <a:t>19.02.2018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pPr/>
              <a:t>19.02.2018</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pPr/>
              <a:t>19.02.2018</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9965" y="2420888"/>
            <a:ext cx="7772400" cy="1470025"/>
          </a:xfrm>
          <a:effectLst>
            <a:outerShdw blurRad="40000" dist="23000" dir="5400000" rotWithShape="0">
              <a:srgbClr val="000000">
                <a:alpha val="35000"/>
              </a:srgbClr>
            </a:outerShdw>
            <a:softEdge rad="12700"/>
          </a:effectLst>
        </p:spPr>
        <p:style>
          <a:lnRef idx="1">
            <a:schemeClr val="accent2"/>
          </a:lnRef>
          <a:fillRef idx="3">
            <a:schemeClr val="accent2"/>
          </a:fillRef>
          <a:effectRef idx="2">
            <a:schemeClr val="accent2"/>
          </a:effectRef>
          <a:fontRef idx="minor">
            <a:schemeClr val="lt1"/>
          </a:fontRef>
        </p:style>
        <p:txBody>
          <a:bodyPr/>
          <a:lstStyle/>
          <a:p>
            <a:r>
              <a:rPr lang="tr-TR" b="1" dirty="0" smtClean="0"/>
              <a:t>ÖRGÜTSEL DAVRANIŞA GİRİŞ</a:t>
            </a:r>
            <a:endParaRPr lang="tr-TR" b="1" dirty="0"/>
          </a:p>
        </p:txBody>
      </p:sp>
      <p:sp>
        <p:nvSpPr>
          <p:cNvPr id="3" name="Rectangle 2"/>
          <p:cNvSpPr/>
          <p:nvPr/>
        </p:nvSpPr>
        <p:spPr>
          <a:xfrm>
            <a:off x="3786182" y="4429132"/>
            <a:ext cx="4643470" cy="64294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tr-TR" sz="2400" dirty="0"/>
          </a:p>
        </p:txBody>
      </p:sp>
    </p:spTree>
    <p:extLst>
      <p:ext uri="{BB962C8B-B14F-4D97-AF65-F5344CB8AC3E}">
        <p14:creationId xmlns:p14="http://schemas.microsoft.com/office/powerpoint/2010/main" val="9358352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dirty="0" smtClean="0">
                <a:solidFill>
                  <a:srgbClr val="FF0000"/>
                </a:solidFill>
              </a:rPr>
              <a:t>Örgütsel Davranış Nedir?</a:t>
            </a:r>
            <a:endParaRPr lang="tr-TR" dirty="0">
              <a:solidFill>
                <a:srgbClr val="FF0000"/>
              </a:solidFill>
            </a:endParaRPr>
          </a:p>
        </p:txBody>
      </p:sp>
      <p:sp>
        <p:nvSpPr>
          <p:cNvPr id="3" name="İçerik Yer Tutucusu 2"/>
          <p:cNvSpPr>
            <a:spLocks noGrp="1"/>
          </p:cNvSpPr>
          <p:nvPr>
            <p:ph idx="1"/>
          </p:nvPr>
        </p:nvSpPr>
        <p:spPr>
          <a:xfrm>
            <a:off x="457200" y="1600200"/>
            <a:ext cx="8579296" cy="4525963"/>
          </a:xfrm>
        </p:spPr>
        <p:txBody>
          <a:bodyPr>
            <a:normAutofit fontScale="92500" lnSpcReduction="10000"/>
          </a:bodyPr>
          <a:lstStyle/>
          <a:p>
            <a:r>
              <a:rPr lang="tr-TR" sz="2400" dirty="0" smtClean="0"/>
              <a:t>ÖD, bireysel ve örgütsel etkinliği ve performansı artırmak amacıyla, çalışma ortamındaki insan ve grup davranışlarının anlaşılmasını ve tahmin edilmesini, bilimsel yöntemler kullanarak inceleyen bir araştırma alanıdır. </a:t>
            </a:r>
          </a:p>
          <a:p>
            <a:endParaRPr lang="tr-TR" sz="2400" dirty="0"/>
          </a:p>
          <a:p>
            <a:endParaRPr lang="tr-TR" sz="2400" dirty="0" smtClean="0"/>
          </a:p>
          <a:p>
            <a:endParaRPr lang="tr-TR" sz="2400" dirty="0" smtClean="0"/>
          </a:p>
          <a:p>
            <a:r>
              <a:rPr lang="tr-TR" sz="2400" dirty="0" smtClean="0"/>
              <a:t>Örgütsel ortamda birey ve grup davranışlarını anlamak</a:t>
            </a:r>
          </a:p>
          <a:p>
            <a:r>
              <a:rPr lang="tr-TR" sz="2400" dirty="0" smtClean="0"/>
              <a:t>Çeşitli faktörler altında ne şekilde davranacaklarını tahmin etmek</a:t>
            </a:r>
          </a:p>
          <a:p>
            <a:r>
              <a:rPr lang="tr-TR" sz="2400" dirty="0" smtClean="0"/>
              <a:t>Örgütlerde arzu edilen davranışların sürdürülmesini sağlamak</a:t>
            </a:r>
          </a:p>
          <a:p>
            <a:r>
              <a:rPr lang="tr-TR" sz="2400" dirty="0" smtClean="0"/>
              <a:t>Yöneticilerin, birey ve grupları örgüt amaçlarına ulaşmak üzere yöneltme sürecine yardımcı olmak</a:t>
            </a:r>
            <a:endParaRPr lang="tr-TR" sz="2400" dirty="0"/>
          </a:p>
        </p:txBody>
      </p:sp>
      <p:sp>
        <p:nvSpPr>
          <p:cNvPr id="4" name="Başlık 1"/>
          <p:cNvSpPr txBox="1">
            <a:spLocks/>
          </p:cNvSpPr>
          <p:nvPr/>
        </p:nvSpPr>
        <p:spPr>
          <a:xfrm>
            <a:off x="564839" y="292494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tr-TR" dirty="0" smtClean="0">
                <a:solidFill>
                  <a:srgbClr val="FF0000"/>
                </a:solidFill>
              </a:rPr>
              <a:t>Amaçları Nelerdir?</a:t>
            </a:r>
            <a:endParaRPr lang="tr-TR" dirty="0">
              <a:solidFill>
                <a:srgbClr val="FF0000"/>
              </a:solidFill>
            </a:endParaRPr>
          </a:p>
        </p:txBody>
      </p:sp>
    </p:spTree>
    <p:extLst>
      <p:ext uri="{BB962C8B-B14F-4D97-AF65-F5344CB8AC3E}">
        <p14:creationId xmlns:p14="http://schemas.microsoft.com/office/powerpoint/2010/main" val="10858487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solidFill>
                  <a:srgbClr val="FF0000"/>
                </a:solidFill>
              </a:rPr>
              <a:t>ÖD Alanının Temel Özellikleri</a:t>
            </a:r>
            <a:endParaRPr lang="tr-TR" dirty="0">
              <a:solidFill>
                <a:srgbClr val="FF0000"/>
              </a:solidFill>
            </a:endParaRPr>
          </a:p>
        </p:txBody>
      </p:sp>
      <p:graphicFrame>
        <p:nvGraphicFramePr>
          <p:cNvPr id="6" name="İçerik Yer Tutucusu 5"/>
          <p:cNvGraphicFramePr>
            <a:graphicFrameLocks noGrp="1"/>
          </p:cNvGraphicFramePr>
          <p:nvPr>
            <p:ph sz="half" idx="1"/>
            <p:extLst>
              <p:ext uri="{D42A27DB-BD31-4B8C-83A1-F6EECF244321}">
                <p14:modId xmlns:p14="http://schemas.microsoft.com/office/powerpoint/2010/main" val="3622652317"/>
              </p:ext>
            </p:extLst>
          </p:nvPr>
        </p:nvGraphicFramePr>
        <p:xfrm>
          <a:off x="457200" y="2564904"/>
          <a:ext cx="3898776" cy="35612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İçerik Yer Tutucusu 7"/>
          <p:cNvSpPr>
            <a:spLocks noGrp="1"/>
          </p:cNvSpPr>
          <p:nvPr>
            <p:ph sz="half" idx="2"/>
          </p:nvPr>
        </p:nvSpPr>
        <p:spPr>
          <a:xfrm>
            <a:off x="4860032" y="1632861"/>
            <a:ext cx="4182616" cy="4525963"/>
          </a:xfrm>
        </p:spPr>
        <p:txBody>
          <a:bodyPr>
            <a:normAutofit lnSpcReduction="10000"/>
          </a:bodyPr>
          <a:lstStyle/>
          <a:p>
            <a:pPr marL="0" indent="0">
              <a:buNone/>
            </a:pPr>
            <a:r>
              <a:rPr lang="tr-TR" dirty="0">
                <a:solidFill>
                  <a:srgbClr val="FF0000"/>
                </a:solidFill>
              </a:rPr>
              <a:t>2. </a:t>
            </a:r>
            <a:r>
              <a:rPr lang="tr-TR" dirty="0"/>
              <a:t>Üç düzeyde analiz yapar: </a:t>
            </a:r>
          </a:p>
          <a:p>
            <a:pPr marL="0" indent="0">
              <a:buNone/>
            </a:pPr>
            <a:endParaRPr lang="tr-TR" dirty="0"/>
          </a:p>
          <a:p>
            <a:pPr marL="0" indent="0">
              <a:buNone/>
            </a:pPr>
            <a:endParaRPr lang="tr-TR" dirty="0"/>
          </a:p>
          <a:p>
            <a:pPr marL="0" indent="0">
              <a:buNone/>
            </a:pPr>
            <a:endParaRPr lang="tr-TR" dirty="0" smtClean="0">
              <a:solidFill>
                <a:srgbClr val="FF0000"/>
              </a:solidFill>
            </a:endParaRPr>
          </a:p>
          <a:p>
            <a:pPr marL="0" indent="0">
              <a:buNone/>
            </a:pPr>
            <a:r>
              <a:rPr lang="tr-TR" dirty="0" smtClean="0">
                <a:solidFill>
                  <a:srgbClr val="FF0000"/>
                </a:solidFill>
              </a:rPr>
              <a:t>3</a:t>
            </a:r>
            <a:r>
              <a:rPr lang="tr-TR" dirty="0">
                <a:solidFill>
                  <a:srgbClr val="FF0000"/>
                </a:solidFill>
              </a:rPr>
              <a:t>. </a:t>
            </a:r>
            <a:r>
              <a:rPr lang="tr-TR" dirty="0"/>
              <a:t>İnsan yönelimlidir</a:t>
            </a:r>
          </a:p>
          <a:p>
            <a:pPr marL="0" indent="0">
              <a:buNone/>
            </a:pPr>
            <a:r>
              <a:rPr lang="tr-TR" dirty="0">
                <a:solidFill>
                  <a:srgbClr val="FF0000"/>
                </a:solidFill>
              </a:rPr>
              <a:t>4. </a:t>
            </a:r>
            <a:r>
              <a:rPr lang="tr-TR" dirty="0"/>
              <a:t>Performans hedeflidir</a:t>
            </a:r>
          </a:p>
          <a:p>
            <a:pPr marL="0" indent="0">
              <a:buNone/>
            </a:pPr>
            <a:r>
              <a:rPr lang="tr-TR" dirty="0">
                <a:solidFill>
                  <a:srgbClr val="FF0000"/>
                </a:solidFill>
              </a:rPr>
              <a:t>5. </a:t>
            </a:r>
            <a:r>
              <a:rPr lang="tr-TR" dirty="0"/>
              <a:t>Uygulamaya dönüktür</a:t>
            </a:r>
          </a:p>
          <a:p>
            <a:pPr marL="0" indent="0">
              <a:buNone/>
            </a:pPr>
            <a:r>
              <a:rPr lang="tr-TR" dirty="0">
                <a:solidFill>
                  <a:srgbClr val="FF0000"/>
                </a:solidFill>
              </a:rPr>
              <a:t>6.</a:t>
            </a:r>
            <a:r>
              <a:rPr lang="tr-TR" dirty="0"/>
              <a:t> </a:t>
            </a:r>
            <a:r>
              <a:rPr lang="tr-TR" dirty="0" smtClean="0"/>
              <a:t>Durumsaldır</a:t>
            </a:r>
          </a:p>
          <a:p>
            <a:pPr marL="0" indent="0">
              <a:buNone/>
            </a:pPr>
            <a:r>
              <a:rPr lang="tr-TR" dirty="0" smtClean="0">
                <a:solidFill>
                  <a:srgbClr val="FF0000"/>
                </a:solidFill>
              </a:rPr>
              <a:t>7. </a:t>
            </a:r>
            <a:r>
              <a:rPr lang="tr-TR" dirty="0" smtClean="0"/>
              <a:t>Bilimsel yöntemi kullanır</a:t>
            </a:r>
            <a:endParaRPr lang="tr-TR" dirty="0"/>
          </a:p>
          <a:p>
            <a:endParaRPr lang="tr-TR" dirty="0"/>
          </a:p>
        </p:txBody>
      </p:sp>
      <p:sp>
        <p:nvSpPr>
          <p:cNvPr id="7" name="İçerik Yer Tutucusu 2"/>
          <p:cNvSpPr txBox="1">
            <a:spLocks/>
          </p:cNvSpPr>
          <p:nvPr/>
        </p:nvSpPr>
        <p:spPr>
          <a:xfrm>
            <a:off x="755576" y="1600202"/>
            <a:ext cx="3250704" cy="6046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tr-TR" dirty="0"/>
          </a:p>
          <a:p>
            <a:pPr marL="0" indent="0">
              <a:buNone/>
            </a:pPr>
            <a:endParaRPr lang="tr-TR" dirty="0" smtClean="0"/>
          </a:p>
          <a:p>
            <a:pPr marL="0" indent="0">
              <a:buNone/>
            </a:pPr>
            <a:endParaRPr lang="tr-TR" sz="8000" dirty="0"/>
          </a:p>
        </p:txBody>
      </p:sp>
      <p:sp>
        <p:nvSpPr>
          <p:cNvPr id="9" name="Dikdörtgen 8"/>
          <p:cNvSpPr/>
          <p:nvPr/>
        </p:nvSpPr>
        <p:spPr>
          <a:xfrm>
            <a:off x="179512" y="1640924"/>
            <a:ext cx="4680520" cy="523220"/>
          </a:xfrm>
          <a:prstGeom prst="rect">
            <a:avLst/>
          </a:prstGeom>
        </p:spPr>
        <p:txBody>
          <a:bodyPr wrap="square">
            <a:spAutoFit/>
          </a:bodyPr>
          <a:lstStyle/>
          <a:p>
            <a:r>
              <a:rPr lang="tr-TR" sz="2800" dirty="0">
                <a:solidFill>
                  <a:srgbClr val="FF0000"/>
                </a:solidFill>
              </a:rPr>
              <a:t>1. </a:t>
            </a:r>
            <a:r>
              <a:rPr lang="tr-TR" sz="2400" dirty="0"/>
              <a:t>Çok disiplinli bir çalışma alanıdır</a:t>
            </a:r>
            <a:r>
              <a:rPr lang="tr-TR" sz="2000" dirty="0"/>
              <a:t>. </a:t>
            </a:r>
          </a:p>
        </p:txBody>
      </p:sp>
      <p:graphicFrame>
        <p:nvGraphicFramePr>
          <p:cNvPr id="10" name="İçerik Yer Tutucusu 3"/>
          <p:cNvGraphicFramePr>
            <a:graphicFrameLocks/>
          </p:cNvGraphicFramePr>
          <p:nvPr>
            <p:extLst>
              <p:ext uri="{D42A27DB-BD31-4B8C-83A1-F6EECF244321}">
                <p14:modId xmlns:p14="http://schemas.microsoft.com/office/powerpoint/2010/main" val="159486946"/>
              </p:ext>
            </p:extLst>
          </p:nvPr>
        </p:nvGraphicFramePr>
        <p:xfrm>
          <a:off x="5148064" y="2348880"/>
          <a:ext cx="3240360" cy="7920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8573118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p:cNvSpPr>
            <a:spLocks noGrp="1"/>
          </p:cNvSpPr>
          <p:nvPr>
            <p:ph type="title"/>
          </p:nvPr>
        </p:nvSpPr>
        <p:spPr/>
        <p:txBody>
          <a:bodyPr>
            <a:normAutofit fontScale="90000"/>
          </a:bodyPr>
          <a:lstStyle/>
          <a:p>
            <a:r>
              <a:rPr lang="tr-TR" dirty="0" smtClean="0">
                <a:solidFill>
                  <a:srgbClr val="FF0000"/>
                </a:solidFill>
              </a:rPr>
              <a:t>Örgütsel Davranışı Bekleyen Zorluklar ve Fırsatlar</a:t>
            </a:r>
            <a:endParaRPr lang="tr-TR" dirty="0">
              <a:solidFill>
                <a:srgbClr val="FF0000"/>
              </a:solidFill>
            </a:endParaRPr>
          </a:p>
        </p:txBody>
      </p:sp>
      <p:sp>
        <p:nvSpPr>
          <p:cNvPr id="6" name="İçerik Yer Tutucusu 5"/>
          <p:cNvSpPr>
            <a:spLocks noGrp="1"/>
          </p:cNvSpPr>
          <p:nvPr>
            <p:ph idx="1"/>
          </p:nvPr>
        </p:nvSpPr>
        <p:spPr/>
        <p:txBody>
          <a:bodyPr>
            <a:normAutofit fontScale="77500" lnSpcReduction="20000"/>
          </a:bodyPr>
          <a:lstStyle/>
          <a:p>
            <a:r>
              <a:rPr lang="tr-TR" dirty="0" smtClean="0"/>
              <a:t>Ekonomik baskılara cevap verebilmek</a:t>
            </a:r>
          </a:p>
          <a:p>
            <a:r>
              <a:rPr lang="tr-TR" dirty="0" smtClean="0"/>
              <a:t>Küreselleşmeye uyum sağlamak</a:t>
            </a:r>
          </a:p>
          <a:p>
            <a:r>
              <a:rPr lang="tr-TR" dirty="0" smtClean="0"/>
              <a:t>İş gücü çeşitliliğinin yönetimi</a:t>
            </a:r>
          </a:p>
          <a:p>
            <a:r>
              <a:rPr lang="tr-TR" dirty="0" smtClean="0"/>
              <a:t>Müşteri hizmetlerinin iyileştirilmesi</a:t>
            </a:r>
          </a:p>
          <a:p>
            <a:r>
              <a:rPr lang="tr-TR" dirty="0" smtClean="0"/>
              <a:t>Çalışan becerilerinin iyileştirilmesi</a:t>
            </a:r>
          </a:p>
          <a:p>
            <a:r>
              <a:rPr lang="tr-TR" dirty="0" smtClean="0"/>
              <a:t>Yenilik ve değişimin teşvik edilmesi</a:t>
            </a:r>
          </a:p>
          <a:p>
            <a:r>
              <a:rPr lang="tr-TR" dirty="0" smtClean="0"/>
              <a:t>Geçicilik ile başa çıkmak</a:t>
            </a:r>
          </a:p>
          <a:p>
            <a:r>
              <a:rPr lang="tr-TR" dirty="0" smtClean="0"/>
              <a:t>Ağlarla bağlanmış (Network) kuruluşlarda çalışmak</a:t>
            </a:r>
          </a:p>
          <a:p>
            <a:r>
              <a:rPr lang="tr-TR" dirty="0" smtClean="0"/>
              <a:t>Çalışanların iş-yaşam dengelerini kurmalarına yardımcı olmak</a:t>
            </a:r>
          </a:p>
          <a:p>
            <a:r>
              <a:rPr lang="tr-TR" dirty="0" smtClean="0"/>
              <a:t>Pozitif bir çalışma ortamı yaratmak</a:t>
            </a:r>
          </a:p>
          <a:p>
            <a:r>
              <a:rPr lang="tr-TR" dirty="0" smtClean="0"/>
              <a:t>Etik davranışın geliştirilmesi</a:t>
            </a:r>
          </a:p>
          <a:p>
            <a:endParaRPr lang="tr-TR" dirty="0" smtClean="0"/>
          </a:p>
          <a:p>
            <a:endParaRPr lang="tr-TR" dirty="0"/>
          </a:p>
        </p:txBody>
      </p:sp>
    </p:spTree>
    <p:extLst>
      <p:ext uri="{BB962C8B-B14F-4D97-AF65-F5344CB8AC3E}">
        <p14:creationId xmlns:p14="http://schemas.microsoft.com/office/powerpoint/2010/main" val="17631186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00034" y="0"/>
            <a:ext cx="8229600" cy="1143000"/>
          </a:xfrm>
        </p:spPr>
        <p:txBody>
          <a:bodyPr>
            <a:normAutofit/>
          </a:bodyPr>
          <a:lstStyle/>
          <a:p>
            <a:r>
              <a:rPr lang="tr-TR" sz="3600" dirty="0" smtClean="0">
                <a:solidFill>
                  <a:srgbClr val="FF0000"/>
                </a:solidFill>
              </a:rPr>
              <a:t>ÖD Alanında Sıklıkla Çalışılan Değişkenler</a:t>
            </a:r>
            <a:endParaRPr lang="tr-TR" sz="3600" dirty="0">
              <a:solidFill>
                <a:srgbClr val="FF0000"/>
              </a:solidFill>
            </a:endParaRPr>
          </a:p>
        </p:txBody>
      </p:sp>
      <p:sp>
        <p:nvSpPr>
          <p:cNvPr id="9" name="Dikdörtgen 8"/>
          <p:cNvSpPr/>
          <p:nvPr/>
        </p:nvSpPr>
        <p:spPr>
          <a:xfrm>
            <a:off x="251520" y="1628800"/>
            <a:ext cx="5832648" cy="3528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Yuvarlatılmış Dikdörtgen 9"/>
          <p:cNvSpPr/>
          <p:nvPr/>
        </p:nvSpPr>
        <p:spPr>
          <a:xfrm>
            <a:off x="351586" y="1628800"/>
            <a:ext cx="1800200" cy="337599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Tx/>
              <a:buChar char="-"/>
            </a:pPr>
            <a:r>
              <a:rPr lang="tr-TR" sz="1600" dirty="0" smtClean="0"/>
              <a:t>Yetenek ve yatkınlık</a:t>
            </a:r>
          </a:p>
          <a:p>
            <a:pPr marL="285750" indent="-285750">
              <a:buFontTx/>
              <a:buChar char="-"/>
            </a:pPr>
            <a:r>
              <a:rPr lang="tr-TR" sz="1600" dirty="0" smtClean="0"/>
              <a:t>Kişilik</a:t>
            </a:r>
          </a:p>
          <a:p>
            <a:pPr marL="285750" indent="-285750">
              <a:buFontTx/>
              <a:buChar char="-"/>
            </a:pPr>
            <a:r>
              <a:rPr lang="tr-TR" sz="1600" dirty="0" smtClean="0"/>
              <a:t>Değerler, tutumlar ve algı</a:t>
            </a:r>
          </a:p>
          <a:p>
            <a:pPr marL="285750" indent="-285750">
              <a:buFontTx/>
              <a:buChar char="-"/>
            </a:pPr>
            <a:r>
              <a:rPr lang="tr-TR" sz="1600" dirty="0" smtClean="0"/>
              <a:t>Motivasyon</a:t>
            </a:r>
          </a:p>
        </p:txBody>
      </p:sp>
      <p:sp>
        <p:nvSpPr>
          <p:cNvPr id="12" name="Yuvarlatılmış Dikdörtgen 11"/>
          <p:cNvSpPr/>
          <p:nvPr/>
        </p:nvSpPr>
        <p:spPr>
          <a:xfrm>
            <a:off x="2267744" y="1628800"/>
            <a:ext cx="1800200" cy="338437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Tx/>
              <a:buChar char="-"/>
            </a:pPr>
            <a:endParaRPr lang="tr-TR" dirty="0" smtClean="0"/>
          </a:p>
          <a:p>
            <a:pPr marL="285750" indent="-285750">
              <a:buFontTx/>
              <a:buChar char="-"/>
            </a:pPr>
            <a:r>
              <a:rPr lang="tr-TR" dirty="0" smtClean="0"/>
              <a:t>İletişim</a:t>
            </a:r>
          </a:p>
          <a:p>
            <a:pPr marL="285750" indent="-285750">
              <a:buFontTx/>
              <a:buChar char="-"/>
            </a:pPr>
            <a:r>
              <a:rPr lang="tr-TR" sz="1600" dirty="0" smtClean="0"/>
              <a:t>Grupta karar verme</a:t>
            </a:r>
          </a:p>
          <a:p>
            <a:pPr marL="285750" indent="-285750">
              <a:buFontTx/>
              <a:buChar char="-"/>
            </a:pPr>
            <a:r>
              <a:rPr lang="tr-TR" sz="1600" dirty="0" smtClean="0"/>
              <a:t>Liderlik ve güven</a:t>
            </a:r>
          </a:p>
          <a:p>
            <a:pPr marL="285750" indent="-285750">
              <a:buFontTx/>
              <a:buChar char="-"/>
            </a:pPr>
            <a:r>
              <a:rPr lang="tr-TR" sz="1600" dirty="0" smtClean="0"/>
              <a:t>Çatışma</a:t>
            </a:r>
          </a:p>
          <a:p>
            <a:pPr marL="285750" indent="-285750">
              <a:buFontTx/>
              <a:buChar char="-"/>
            </a:pPr>
            <a:r>
              <a:rPr lang="tr-TR" sz="1600" dirty="0" smtClean="0"/>
              <a:t>Güç ve politika</a:t>
            </a:r>
          </a:p>
          <a:p>
            <a:endParaRPr lang="tr-TR" dirty="0"/>
          </a:p>
        </p:txBody>
      </p:sp>
      <p:sp>
        <p:nvSpPr>
          <p:cNvPr id="13" name="Yuvarlatılmış Dikdörtgen 12"/>
          <p:cNvSpPr/>
          <p:nvPr/>
        </p:nvSpPr>
        <p:spPr>
          <a:xfrm>
            <a:off x="4142386" y="1628800"/>
            <a:ext cx="1800200" cy="33576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endParaRPr lang="tr-TR" dirty="0" smtClean="0"/>
          </a:p>
          <a:p>
            <a:pPr marL="285750" indent="-285750">
              <a:buFontTx/>
              <a:buChar char="-"/>
            </a:pPr>
            <a:r>
              <a:rPr lang="tr-TR" sz="1600" dirty="0" smtClean="0"/>
              <a:t>Örgüt kültürü</a:t>
            </a:r>
          </a:p>
          <a:p>
            <a:pPr marL="285750" indent="-285750">
              <a:buFontTx/>
              <a:buChar char="-"/>
            </a:pPr>
            <a:r>
              <a:rPr lang="tr-TR" sz="1600" dirty="0" smtClean="0"/>
              <a:t>Örgütsel yapı ve tasarım</a:t>
            </a:r>
          </a:p>
          <a:p>
            <a:pPr marL="285750" indent="-285750">
              <a:buFontTx/>
              <a:buChar char="-"/>
            </a:pPr>
            <a:r>
              <a:rPr lang="tr-TR" sz="1600" dirty="0" smtClean="0"/>
              <a:t>Örgütsel değişim, girişimcilik ve yenilikçilik</a:t>
            </a:r>
          </a:p>
          <a:p>
            <a:pPr marL="285750" indent="-285750">
              <a:buFontTx/>
              <a:buChar char="-"/>
            </a:pPr>
            <a:r>
              <a:rPr lang="tr-TR" sz="1600" dirty="0" smtClean="0"/>
              <a:t>İK uygulamaları</a:t>
            </a:r>
            <a:endParaRPr lang="tr-TR" sz="1600" dirty="0"/>
          </a:p>
        </p:txBody>
      </p:sp>
      <p:sp>
        <p:nvSpPr>
          <p:cNvPr id="11" name="Dikdörtgen 10"/>
          <p:cNvSpPr/>
          <p:nvPr/>
        </p:nvSpPr>
        <p:spPr>
          <a:xfrm>
            <a:off x="757061" y="1633733"/>
            <a:ext cx="936104" cy="3600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smtClean="0"/>
              <a:t>Birey</a:t>
            </a:r>
            <a:endParaRPr lang="tr-TR" dirty="0"/>
          </a:p>
        </p:txBody>
      </p:sp>
      <p:sp>
        <p:nvSpPr>
          <p:cNvPr id="15" name="Dikdörtgen 14"/>
          <p:cNvSpPr/>
          <p:nvPr/>
        </p:nvSpPr>
        <p:spPr>
          <a:xfrm>
            <a:off x="2699792" y="1628800"/>
            <a:ext cx="936104" cy="3600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smtClean="0"/>
              <a:t>Grup</a:t>
            </a:r>
            <a:endParaRPr lang="tr-TR" dirty="0"/>
          </a:p>
        </p:txBody>
      </p:sp>
      <p:sp>
        <p:nvSpPr>
          <p:cNvPr id="16" name="Dikdörtgen 15"/>
          <p:cNvSpPr/>
          <p:nvPr/>
        </p:nvSpPr>
        <p:spPr>
          <a:xfrm>
            <a:off x="4591135" y="1618995"/>
            <a:ext cx="936104" cy="3600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smtClean="0"/>
              <a:t>Örgüt</a:t>
            </a:r>
            <a:endParaRPr lang="tr-TR" dirty="0"/>
          </a:p>
        </p:txBody>
      </p:sp>
      <p:sp>
        <p:nvSpPr>
          <p:cNvPr id="14" name="Yuvarlatılmış Dikdörtgen 13"/>
          <p:cNvSpPr/>
          <p:nvPr/>
        </p:nvSpPr>
        <p:spPr>
          <a:xfrm>
            <a:off x="6876256" y="1610409"/>
            <a:ext cx="1800200" cy="33759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tr-TR" sz="1600" dirty="0" smtClean="0"/>
              <a:t>Verimlilik</a:t>
            </a:r>
          </a:p>
          <a:p>
            <a:pPr marL="285750" indent="-285750">
              <a:buFontTx/>
              <a:buChar char="-"/>
            </a:pPr>
            <a:r>
              <a:rPr lang="tr-TR" sz="1600" dirty="0" smtClean="0"/>
              <a:t>Görev performansı</a:t>
            </a:r>
          </a:p>
          <a:p>
            <a:pPr marL="285750" indent="-285750">
              <a:buFontTx/>
              <a:buChar char="-"/>
            </a:pPr>
            <a:r>
              <a:rPr lang="tr-TR" sz="1600" dirty="0" smtClean="0"/>
              <a:t>Devamsızlık</a:t>
            </a:r>
          </a:p>
          <a:p>
            <a:pPr marL="285750" indent="-285750">
              <a:buFontTx/>
              <a:buChar char="-"/>
            </a:pPr>
            <a:r>
              <a:rPr lang="tr-TR" sz="1600" dirty="0" err="1" smtClean="0"/>
              <a:t>İşgören</a:t>
            </a:r>
            <a:r>
              <a:rPr lang="tr-TR" sz="1600" dirty="0" smtClean="0"/>
              <a:t> devri</a:t>
            </a:r>
          </a:p>
          <a:p>
            <a:pPr marL="285750" indent="-285750">
              <a:buFontTx/>
              <a:buChar char="-"/>
            </a:pPr>
            <a:r>
              <a:rPr lang="tr-TR" sz="1600" dirty="0" smtClean="0"/>
              <a:t>Üretim karşıtı davranışlar</a:t>
            </a:r>
          </a:p>
          <a:p>
            <a:pPr marL="285750" indent="-285750">
              <a:buFontTx/>
              <a:buChar char="-"/>
            </a:pPr>
            <a:r>
              <a:rPr lang="tr-TR" sz="1600" dirty="0" smtClean="0"/>
              <a:t>Örgütsel vatandaşlık</a:t>
            </a:r>
          </a:p>
          <a:p>
            <a:pPr marL="285750" indent="-285750">
              <a:buFontTx/>
              <a:buChar char="-"/>
            </a:pPr>
            <a:r>
              <a:rPr lang="tr-TR" sz="1600" dirty="0" smtClean="0"/>
              <a:t>İş tatmini</a:t>
            </a:r>
            <a:endParaRPr lang="tr-TR" sz="1600" dirty="0"/>
          </a:p>
        </p:txBody>
      </p:sp>
      <p:sp>
        <p:nvSpPr>
          <p:cNvPr id="17" name="Sağ Ok 16"/>
          <p:cNvSpPr/>
          <p:nvPr/>
        </p:nvSpPr>
        <p:spPr>
          <a:xfrm>
            <a:off x="6099111" y="3071698"/>
            <a:ext cx="792088" cy="5002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7"/>
          <p:cNvSpPr/>
          <p:nvPr/>
        </p:nvSpPr>
        <p:spPr>
          <a:xfrm>
            <a:off x="1643042" y="5357826"/>
            <a:ext cx="3071834"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Bağımsız değişkenler</a:t>
            </a:r>
            <a:endParaRPr lang="tr-TR" dirty="0"/>
          </a:p>
        </p:txBody>
      </p:sp>
      <p:sp>
        <p:nvSpPr>
          <p:cNvPr id="19" name="Rectangle 18"/>
          <p:cNvSpPr/>
          <p:nvPr/>
        </p:nvSpPr>
        <p:spPr>
          <a:xfrm>
            <a:off x="6643702" y="5429264"/>
            <a:ext cx="2143140" cy="285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Bağımlı değişkenler</a:t>
            </a:r>
            <a:endParaRPr lang="tr-TR" dirty="0"/>
          </a:p>
        </p:txBody>
      </p:sp>
    </p:spTree>
    <p:extLst>
      <p:ext uri="{BB962C8B-B14F-4D97-AF65-F5344CB8AC3E}">
        <p14:creationId xmlns:p14="http://schemas.microsoft.com/office/powerpoint/2010/main" val="38651742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dirty="0">
                <a:solidFill>
                  <a:srgbClr val="FF0000"/>
                </a:solidFill>
              </a:rPr>
              <a:t>ÖD Alanında Sıklıkla Çalışılan Değişkenler</a:t>
            </a:r>
            <a:endParaRPr lang="tr-TR" sz="3600" dirty="0"/>
          </a:p>
        </p:txBody>
      </p:sp>
      <p:sp>
        <p:nvSpPr>
          <p:cNvPr id="42" name="İçerik Yer Tutucusu 41"/>
          <p:cNvSpPr>
            <a:spLocks noGrp="1"/>
          </p:cNvSpPr>
          <p:nvPr>
            <p:ph idx="1"/>
          </p:nvPr>
        </p:nvSpPr>
        <p:spPr>
          <a:xfrm>
            <a:off x="467544" y="1412776"/>
            <a:ext cx="8229600" cy="4741987"/>
          </a:xfrm>
        </p:spPr>
        <p:txBody>
          <a:bodyPr>
            <a:normAutofit fontScale="92500" lnSpcReduction="10000"/>
          </a:bodyPr>
          <a:lstStyle/>
          <a:p>
            <a:r>
              <a:rPr lang="tr-TR" sz="2000" u="sng" dirty="0" smtClean="0">
                <a:solidFill>
                  <a:srgbClr val="FF0000"/>
                </a:solidFill>
              </a:rPr>
              <a:t>Verimlilik</a:t>
            </a:r>
            <a:r>
              <a:rPr lang="tr-TR" sz="2000" dirty="0" smtClean="0">
                <a:solidFill>
                  <a:srgbClr val="FF0000"/>
                </a:solidFill>
              </a:rPr>
              <a:t>: </a:t>
            </a:r>
            <a:r>
              <a:rPr lang="tr-TR" sz="2000" dirty="0" smtClean="0"/>
              <a:t>Üretilen mal ve hizmet miktarı ile bu mal ve hizmet miktarının üretilmesinde kullanılan girdiler arasındaki orandır.</a:t>
            </a:r>
          </a:p>
          <a:p>
            <a:r>
              <a:rPr lang="tr-TR" sz="2000" u="sng" dirty="0" smtClean="0">
                <a:solidFill>
                  <a:srgbClr val="FF0000"/>
                </a:solidFill>
              </a:rPr>
              <a:t>Görev </a:t>
            </a:r>
            <a:r>
              <a:rPr lang="tr-TR" sz="2000" u="sng" dirty="0">
                <a:solidFill>
                  <a:srgbClr val="FF0000"/>
                </a:solidFill>
              </a:rPr>
              <a:t>performansı</a:t>
            </a:r>
            <a:r>
              <a:rPr lang="tr-TR" sz="2000" dirty="0" smtClean="0">
                <a:solidFill>
                  <a:srgbClr val="FF0000"/>
                </a:solidFill>
              </a:rPr>
              <a:t>: </a:t>
            </a:r>
            <a:r>
              <a:rPr lang="tr-TR" sz="2000" dirty="0" smtClean="0"/>
              <a:t>Bir çalışanın kendisinden beklenen görev ve sorumlulukları yerine getirerek örgütsel amaçların başarılmasına katkı sağlamasıdır. </a:t>
            </a:r>
          </a:p>
          <a:p>
            <a:r>
              <a:rPr lang="tr-TR" sz="2000" u="sng" dirty="0" smtClean="0">
                <a:solidFill>
                  <a:srgbClr val="FF0000"/>
                </a:solidFill>
              </a:rPr>
              <a:t>Devamsızlık</a:t>
            </a:r>
            <a:r>
              <a:rPr lang="tr-TR" sz="2000" dirty="0" smtClean="0">
                <a:solidFill>
                  <a:srgbClr val="FF0000"/>
                </a:solidFill>
              </a:rPr>
              <a:t>: </a:t>
            </a:r>
            <a:r>
              <a:rPr lang="tr-TR" sz="2000" dirty="0" smtClean="0"/>
              <a:t>Çalışanların, çalışması gereken zamanlarda herhangi bir mazeret olmaksızın işe gelmemesidir.</a:t>
            </a:r>
          </a:p>
          <a:p>
            <a:r>
              <a:rPr lang="tr-TR" sz="2000" u="sng" dirty="0" smtClean="0">
                <a:solidFill>
                  <a:srgbClr val="FF0000"/>
                </a:solidFill>
              </a:rPr>
              <a:t>Üretim karşıtı davranışlar</a:t>
            </a:r>
            <a:r>
              <a:rPr lang="tr-TR" sz="2000" dirty="0" smtClean="0">
                <a:solidFill>
                  <a:srgbClr val="FF0000"/>
                </a:solidFill>
              </a:rPr>
              <a:t>: </a:t>
            </a:r>
            <a:r>
              <a:rPr lang="tr-TR" sz="2000" dirty="0" smtClean="0"/>
              <a:t>Çalışanlar tarafından bilinçli olarak sergilenen, örgüte doğrudan ve dolaylı olarak zararı dokunan kasıtlı davranışlardır. Hırsızlık, sabotaj, iş yavaşlatma, dedikodu, vs.</a:t>
            </a:r>
          </a:p>
          <a:p>
            <a:r>
              <a:rPr lang="tr-TR" sz="2000" u="sng" dirty="0" err="1" smtClean="0">
                <a:solidFill>
                  <a:srgbClr val="FF0000"/>
                </a:solidFill>
              </a:rPr>
              <a:t>İşgören</a:t>
            </a:r>
            <a:r>
              <a:rPr lang="tr-TR" sz="2000" u="sng" dirty="0" smtClean="0">
                <a:solidFill>
                  <a:srgbClr val="FF0000"/>
                </a:solidFill>
              </a:rPr>
              <a:t> devri</a:t>
            </a:r>
            <a:r>
              <a:rPr lang="tr-TR" sz="2000" dirty="0" smtClean="0">
                <a:solidFill>
                  <a:srgbClr val="FF0000"/>
                </a:solidFill>
              </a:rPr>
              <a:t>: </a:t>
            </a:r>
            <a:r>
              <a:rPr lang="tr-TR" sz="2000" dirty="0" smtClean="0"/>
              <a:t>İstifa, işten çıkarılma ve yeni </a:t>
            </a:r>
            <a:r>
              <a:rPr lang="tr-TR" sz="2000" dirty="0" err="1" smtClean="0"/>
              <a:t>işgören</a:t>
            </a:r>
            <a:r>
              <a:rPr lang="tr-TR" sz="2000" dirty="0" smtClean="0"/>
              <a:t> alımı gibi nedenlerden dolayı bir örgütte çalışan </a:t>
            </a:r>
            <a:r>
              <a:rPr lang="tr-TR" sz="2000" dirty="0" err="1" smtClean="0"/>
              <a:t>işgören</a:t>
            </a:r>
            <a:r>
              <a:rPr lang="tr-TR" sz="2000" dirty="0" smtClean="0"/>
              <a:t> sayısında meydana gelen değişikliklerdir.</a:t>
            </a:r>
            <a:endParaRPr lang="tr-TR" sz="2000" dirty="0" smtClean="0">
              <a:solidFill>
                <a:srgbClr val="FF0000"/>
              </a:solidFill>
            </a:endParaRPr>
          </a:p>
          <a:p>
            <a:r>
              <a:rPr lang="tr-TR" sz="2000" u="sng" dirty="0" smtClean="0">
                <a:solidFill>
                  <a:srgbClr val="FF0000"/>
                </a:solidFill>
              </a:rPr>
              <a:t>Örgütsel vatandaşlık</a:t>
            </a:r>
            <a:r>
              <a:rPr lang="tr-TR" sz="2000" dirty="0" smtClean="0">
                <a:solidFill>
                  <a:srgbClr val="FF0000"/>
                </a:solidFill>
              </a:rPr>
              <a:t>: </a:t>
            </a:r>
            <a:r>
              <a:rPr lang="tr-TR" sz="2000" dirty="0" smtClean="0"/>
              <a:t>Çalışanların iş tanımlarının ötesinde, gönüllü olarak sergiledikleri ve örgütün işleyişine olumlu katkı sağlayan fazladan rol davranışlarıdır.</a:t>
            </a:r>
            <a:endParaRPr lang="tr-TR" sz="2000" dirty="0" smtClean="0">
              <a:solidFill>
                <a:srgbClr val="FF0000"/>
              </a:solidFill>
            </a:endParaRPr>
          </a:p>
          <a:p>
            <a:r>
              <a:rPr lang="tr-TR" sz="2000" u="sng" dirty="0" smtClean="0">
                <a:solidFill>
                  <a:srgbClr val="FF0000"/>
                </a:solidFill>
              </a:rPr>
              <a:t>İş tatmini</a:t>
            </a:r>
            <a:r>
              <a:rPr lang="tr-TR" sz="2000" dirty="0" smtClean="0">
                <a:solidFill>
                  <a:srgbClr val="FF0000"/>
                </a:solidFill>
              </a:rPr>
              <a:t>: </a:t>
            </a:r>
            <a:r>
              <a:rPr lang="tr-TR" sz="2000" dirty="0" smtClean="0"/>
              <a:t>Kişinin işine karşı gösterdiği olumlu veya olumsuz tutumdur. </a:t>
            </a:r>
            <a:endParaRPr lang="tr-TR" sz="2000" dirty="0" smtClean="0">
              <a:solidFill>
                <a:srgbClr val="FF0000"/>
              </a:solidFill>
            </a:endParaRPr>
          </a:p>
          <a:p>
            <a:endParaRPr lang="tr-TR" sz="2800" dirty="0" smtClean="0">
              <a:solidFill>
                <a:srgbClr val="FF0000"/>
              </a:solidFill>
            </a:endParaRPr>
          </a:p>
        </p:txBody>
      </p:sp>
    </p:spTree>
    <p:extLst>
      <p:ext uri="{BB962C8B-B14F-4D97-AF65-F5344CB8AC3E}">
        <p14:creationId xmlns:p14="http://schemas.microsoft.com/office/powerpoint/2010/main" val="5560192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ctrTitle"/>
          </p:nvPr>
        </p:nvSpPr>
        <p:spPr>
          <a:xfrm>
            <a:off x="683568" y="2492896"/>
            <a:ext cx="7772400" cy="1470025"/>
          </a:xfrm>
        </p:spPr>
        <p:style>
          <a:lnRef idx="0">
            <a:schemeClr val="accent2"/>
          </a:lnRef>
          <a:fillRef idx="3">
            <a:schemeClr val="accent2"/>
          </a:fillRef>
          <a:effectRef idx="3">
            <a:schemeClr val="accent2"/>
          </a:effectRef>
          <a:fontRef idx="minor">
            <a:schemeClr val="lt1"/>
          </a:fontRef>
        </p:style>
        <p:txBody>
          <a:bodyPr/>
          <a:lstStyle/>
          <a:p>
            <a:r>
              <a:rPr lang="tr-TR" b="1" dirty="0" smtClean="0"/>
              <a:t>ÖRGÜTLERDE ÇEŞİTLİLİK</a:t>
            </a:r>
            <a:endParaRPr lang="tr-TR" b="1" dirty="0"/>
          </a:p>
        </p:txBody>
      </p:sp>
    </p:spTree>
    <p:extLst>
      <p:ext uri="{BB962C8B-B14F-4D97-AF65-F5344CB8AC3E}">
        <p14:creationId xmlns:p14="http://schemas.microsoft.com/office/powerpoint/2010/main" val="9005009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764704"/>
            <a:ext cx="8229600" cy="5361459"/>
          </a:xfrm>
        </p:spPr>
        <p:txBody>
          <a:bodyPr>
            <a:normAutofit/>
          </a:bodyPr>
          <a:lstStyle/>
          <a:p>
            <a:r>
              <a:rPr lang="tr-TR" dirty="0" smtClean="0"/>
              <a:t>Çalışanlar, farklılıkları değerlendirildiği ve takdir edildiğinde çok yüksek verimle çalışabilirler.</a:t>
            </a:r>
          </a:p>
          <a:p>
            <a:r>
              <a:rPr lang="tr-TR" dirty="0" smtClean="0"/>
              <a:t>Etkin bir çeşitlilik yönetimi sayesinde örgütler, mümkün olan en büyük fikir, yetenek ve özellik havuzuna ulaşabilirler. </a:t>
            </a:r>
          </a:p>
          <a:p>
            <a:r>
              <a:rPr lang="tr-TR" dirty="0" smtClean="0"/>
              <a:t>Yöneticiler bu farklılıkların aynı zamanda çatışmalara, yanlış anlamalara, iletişim bozukluklarına da sebep olabileceğini unutmamalıdırlar.</a:t>
            </a:r>
            <a:endParaRPr lang="tr-TR" dirty="0"/>
          </a:p>
        </p:txBody>
      </p:sp>
    </p:spTree>
    <p:extLst>
      <p:ext uri="{BB962C8B-B14F-4D97-AF65-F5344CB8AC3E}">
        <p14:creationId xmlns:p14="http://schemas.microsoft.com/office/powerpoint/2010/main" val="9300038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980728"/>
            <a:ext cx="8229600" cy="5145435"/>
          </a:xfrm>
        </p:spPr>
        <p:txBody>
          <a:bodyPr>
            <a:normAutofit lnSpcReduction="10000"/>
          </a:bodyPr>
          <a:lstStyle/>
          <a:p>
            <a:r>
              <a:rPr lang="tr-TR" b="1" dirty="0">
                <a:solidFill>
                  <a:srgbClr val="FF0000"/>
                </a:solidFill>
              </a:rPr>
              <a:t>Yüzeysel çeşitlilik: </a:t>
            </a:r>
            <a:r>
              <a:rPr lang="tr-TR" dirty="0"/>
              <a:t>Y</a:t>
            </a:r>
            <a:r>
              <a:rPr lang="tr-TR" dirty="0" smtClean="0"/>
              <a:t>aş</a:t>
            </a:r>
            <a:r>
              <a:rPr lang="tr-TR" dirty="0"/>
              <a:t>, din, dil, ırk, etnik köken, cinsiyet, </a:t>
            </a:r>
            <a:r>
              <a:rPr lang="tr-TR" dirty="0" smtClean="0"/>
              <a:t>engellilik </a:t>
            </a:r>
            <a:r>
              <a:rPr lang="tr-TR" dirty="0"/>
              <a:t>gibi kolaylıkla algılanabilen özelliklerdeki farklılıklar. Bu farklılıklar insanların nasıl hissettiği ya da düşündüğünü belirlemez ama belli bir kalıp yargıya zemin hazırlar</a:t>
            </a:r>
            <a:r>
              <a:rPr lang="tr-TR" dirty="0" smtClean="0"/>
              <a:t>.</a:t>
            </a:r>
          </a:p>
          <a:p>
            <a:r>
              <a:rPr lang="tr-TR" b="1" dirty="0" smtClean="0">
                <a:solidFill>
                  <a:srgbClr val="FF0000"/>
                </a:solidFill>
              </a:rPr>
              <a:t>Derin </a:t>
            </a:r>
            <a:r>
              <a:rPr lang="tr-TR" b="1" dirty="0">
                <a:solidFill>
                  <a:srgbClr val="FF0000"/>
                </a:solidFill>
              </a:rPr>
              <a:t>çeşitlilik: </a:t>
            </a:r>
            <a:r>
              <a:rPr lang="tr-TR" dirty="0"/>
              <a:t>İ</a:t>
            </a:r>
            <a:r>
              <a:rPr lang="tr-TR" dirty="0" smtClean="0"/>
              <a:t>nsanların </a:t>
            </a:r>
            <a:r>
              <a:rPr lang="tr-TR" dirty="0"/>
              <a:t>birbirlerini tanıdıkça keşfedecekleri ve benzerliklerini saptamakta giderek daha önemli hale gelecek olan değerler, kişilik ve çalışma tarzı gibi konulardaki farklılıklar.</a:t>
            </a:r>
          </a:p>
        </p:txBody>
      </p:sp>
    </p:spTree>
    <p:extLst>
      <p:ext uri="{BB962C8B-B14F-4D97-AF65-F5344CB8AC3E}">
        <p14:creationId xmlns:p14="http://schemas.microsoft.com/office/powerpoint/2010/main" val="4674530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dirty="0" smtClean="0">
                <a:solidFill>
                  <a:srgbClr val="FF0000"/>
                </a:solidFill>
              </a:rPr>
              <a:t>Yüzeysel / derin farklılıklar</a:t>
            </a:r>
            <a:endParaRPr lang="tr-TR" dirty="0">
              <a:solidFill>
                <a:srgbClr val="FF0000"/>
              </a:solidFill>
            </a:endParaRPr>
          </a:p>
        </p:txBody>
      </p:sp>
      <p:pic>
        <p:nvPicPr>
          <p:cNvPr id="5" name="Resim 4"/>
          <p:cNvPicPr>
            <a:picLocks noChangeAspect="1"/>
          </p:cNvPicPr>
          <p:nvPr/>
        </p:nvPicPr>
        <p:blipFill>
          <a:blip r:embed="rId2"/>
          <a:stretch>
            <a:fillRect/>
          </a:stretch>
        </p:blipFill>
        <p:spPr>
          <a:xfrm>
            <a:off x="5076056" y="2492896"/>
            <a:ext cx="3024336" cy="3024336"/>
          </a:xfrm>
          <a:prstGeom prst="rect">
            <a:avLst/>
          </a:prstGeom>
        </p:spPr>
      </p:pic>
      <p:pic>
        <p:nvPicPr>
          <p:cNvPr id="7" name="Resim 6"/>
          <p:cNvPicPr>
            <a:picLocks noChangeAspect="1"/>
          </p:cNvPicPr>
          <p:nvPr/>
        </p:nvPicPr>
        <p:blipFill>
          <a:blip r:embed="rId3"/>
          <a:stretch>
            <a:fillRect/>
          </a:stretch>
        </p:blipFill>
        <p:spPr>
          <a:xfrm>
            <a:off x="-396551" y="2276872"/>
            <a:ext cx="5590536" cy="3467224"/>
          </a:xfrm>
          <a:prstGeom prst="rect">
            <a:avLst/>
          </a:prstGeom>
        </p:spPr>
      </p:pic>
    </p:spTree>
    <p:extLst>
      <p:ext uri="{BB962C8B-B14F-4D97-AF65-F5344CB8AC3E}">
        <p14:creationId xmlns:p14="http://schemas.microsoft.com/office/powerpoint/2010/main" val="7985207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dirty="0" smtClean="0">
                <a:solidFill>
                  <a:srgbClr val="FF0000"/>
                </a:solidFill>
              </a:rPr>
              <a:t>Ayrımcılık</a:t>
            </a:r>
            <a:endParaRPr lang="tr-TR" dirty="0">
              <a:solidFill>
                <a:srgbClr val="FF0000"/>
              </a:solidFill>
            </a:endParaRPr>
          </a:p>
        </p:txBody>
      </p:sp>
      <p:sp>
        <p:nvSpPr>
          <p:cNvPr id="3" name="İçerik Yer Tutucusu 2"/>
          <p:cNvSpPr>
            <a:spLocks noGrp="1"/>
          </p:cNvSpPr>
          <p:nvPr>
            <p:ph idx="1"/>
          </p:nvPr>
        </p:nvSpPr>
        <p:spPr/>
        <p:txBody>
          <a:bodyPr/>
          <a:lstStyle/>
          <a:p>
            <a:r>
              <a:rPr lang="tr-TR" dirty="0"/>
              <a:t>Olgular ve nesneler arasındaki farklılıkları tanımlamak için kullanılan terimdir</a:t>
            </a:r>
            <a:r>
              <a:rPr lang="tr-TR" dirty="0" smtClean="0"/>
              <a:t>. Çoğunlukla </a:t>
            </a:r>
            <a:r>
              <a:rPr lang="tr-TR" dirty="0"/>
              <a:t>ayrımcılık terimiyle adil olmayan ayrımcılığı kastederiz. Bu da insanlar hakkında bağlı oldukları demografik gruba dayanarak bir kalıp yargı yaratarak buna göre yargıya varmaktır.</a:t>
            </a:r>
          </a:p>
        </p:txBody>
      </p:sp>
    </p:spTree>
    <p:extLst>
      <p:ext uri="{BB962C8B-B14F-4D97-AF65-F5344CB8AC3E}">
        <p14:creationId xmlns:p14="http://schemas.microsoft.com/office/powerpoint/2010/main" val="1931916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4000" cy="6858000"/>
          </a:xfrm>
          <a:prstGeom prst="rect">
            <a:avLst/>
          </a:prstGeom>
          <a:solidFill>
            <a:schemeClr val="bg1"/>
          </a:solidFill>
          <a:ln>
            <a:noFill/>
          </a:ln>
          <a:effectLst/>
        </p:spPr>
      </p:sp>
      <p:sp>
        <p:nvSpPr>
          <p:cNvPr id="11" name="Rectangle 10">
            <a:extLst>
              <a:ext uri="{FF2B5EF4-FFF2-40B4-BE49-F238E27FC236}">
                <a16:creationId xmlns:a16="http://schemas.microsoft.com/office/drawing/2014/main" xmlns="" id="{01D0AF59-99C3-4251-AB9A-C966C6AD4400}"/>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1855405F-37A2-4869-9154-F8BE3BECE6C3}"/>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p:cNvPicPr>
            <a:picLocks noChangeAspect="1"/>
          </p:cNvPicPr>
          <p:nvPr/>
        </p:nvPicPr>
        <p:blipFill>
          <a:blip r:embed="rId2"/>
          <a:stretch>
            <a:fillRect/>
          </a:stretch>
        </p:blipFill>
        <p:spPr>
          <a:xfrm>
            <a:off x="2461958" y="643467"/>
            <a:ext cx="4220082" cy="5571066"/>
          </a:xfrm>
          <a:prstGeom prst="rect">
            <a:avLst/>
          </a:prstGeom>
        </p:spPr>
      </p:pic>
    </p:spTree>
    <p:extLst>
      <p:ext uri="{BB962C8B-B14F-4D97-AF65-F5344CB8AC3E}">
        <p14:creationId xmlns:p14="http://schemas.microsoft.com/office/powerpoint/2010/main" val="23422115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dirty="0" smtClean="0">
                <a:solidFill>
                  <a:srgbClr val="FF0000"/>
                </a:solidFill>
              </a:rPr>
              <a:t>Ayrımcılık</a:t>
            </a:r>
            <a:endParaRPr lang="tr-TR" dirty="0">
              <a:solidFill>
                <a:srgbClr val="FF0000"/>
              </a:solidFill>
            </a:endParaRPr>
          </a:p>
        </p:txBody>
      </p:sp>
      <p:sp>
        <p:nvSpPr>
          <p:cNvPr id="3" name="İçerik Yer Tutucusu 2"/>
          <p:cNvSpPr>
            <a:spLocks noGrp="1"/>
          </p:cNvSpPr>
          <p:nvPr>
            <p:ph idx="1"/>
          </p:nvPr>
        </p:nvSpPr>
        <p:spPr/>
        <p:txBody>
          <a:bodyPr>
            <a:normAutofit lnSpcReduction="10000"/>
          </a:bodyPr>
          <a:lstStyle/>
          <a:p>
            <a:r>
              <a:rPr lang="tr-TR" dirty="0" smtClean="0"/>
              <a:t>Yüzeysel çeşitlilik olarak gördüğümüz farklılıklar, çalışan sınıfları arasındaki ayrımcılığın temelini oluşturuyor olabilir ve bu açıdan, bu farklılıkların önemli iş sonuçları ile ne derece ilintili olduğunu bilmek önemlidir. Bunların bazıları, çoğumuzun inandığı kadar önemli değildir ve aslında aynı biyografik özellikleri taşıyan gruplar arasında değil, bu grupların kendi içlerinde daha çok farklılık mevcuttur. </a:t>
            </a:r>
            <a:endParaRPr lang="tr-TR" dirty="0"/>
          </a:p>
        </p:txBody>
      </p:sp>
    </p:spTree>
    <p:extLst>
      <p:ext uri="{BB962C8B-B14F-4D97-AF65-F5344CB8AC3E}">
        <p14:creationId xmlns:p14="http://schemas.microsoft.com/office/powerpoint/2010/main" val="1469518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dirty="0" smtClean="0">
                <a:solidFill>
                  <a:srgbClr val="FF0000"/>
                </a:solidFill>
              </a:rPr>
              <a:t>Biyografik özellikler</a:t>
            </a:r>
            <a:endParaRPr lang="tr-TR" dirty="0">
              <a:solidFill>
                <a:srgbClr val="FF0000"/>
              </a:solidFill>
            </a:endParaRPr>
          </a:p>
        </p:txBody>
      </p:sp>
      <p:graphicFrame>
        <p:nvGraphicFramePr>
          <p:cNvPr id="4" name="Diyagram 3"/>
          <p:cNvGraphicFramePr/>
          <p:nvPr>
            <p:extLst>
              <p:ext uri="{D42A27DB-BD31-4B8C-83A1-F6EECF244321}">
                <p14:modId xmlns:p14="http://schemas.microsoft.com/office/powerpoint/2010/main" val="26237880"/>
              </p:ext>
            </p:extLst>
          </p:nvPr>
        </p:nvGraphicFramePr>
        <p:xfrm>
          <a:off x="683568" y="1628800"/>
          <a:ext cx="6840760"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70901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dirty="0" smtClean="0">
                <a:solidFill>
                  <a:srgbClr val="FF0000"/>
                </a:solidFill>
              </a:rPr>
              <a:t>yaş</a:t>
            </a:r>
            <a:endParaRPr lang="tr-TR" dirty="0">
              <a:solidFill>
                <a:srgbClr val="FF0000"/>
              </a:solidFill>
            </a:endParaRPr>
          </a:p>
        </p:txBody>
      </p:sp>
      <p:sp>
        <p:nvSpPr>
          <p:cNvPr id="3" name="İçerik Yer Tutucusu 2"/>
          <p:cNvSpPr>
            <a:spLocks noGrp="1"/>
          </p:cNvSpPr>
          <p:nvPr>
            <p:ph idx="1"/>
          </p:nvPr>
        </p:nvSpPr>
        <p:spPr/>
        <p:txBody>
          <a:bodyPr/>
          <a:lstStyle/>
          <a:p>
            <a:r>
              <a:rPr lang="tr-TR" dirty="0" smtClean="0"/>
              <a:t>Yaşlı çalışanlar iş yerinde nasıl algılanır? </a:t>
            </a:r>
          </a:p>
          <a:p>
            <a:r>
              <a:rPr lang="tr-TR" dirty="0" smtClean="0"/>
              <a:t>Yaş ile personel devir hızı arasındaki ilişki nasıldır? </a:t>
            </a:r>
          </a:p>
          <a:p>
            <a:r>
              <a:rPr lang="tr-TR" dirty="0" smtClean="0"/>
              <a:t>Yaş ile devamsızlık arasında nasıl bir ilişki vardır?</a:t>
            </a:r>
          </a:p>
          <a:p>
            <a:r>
              <a:rPr lang="tr-TR" dirty="0" smtClean="0"/>
              <a:t>Yaş verimliliği nasıl etkiler?</a:t>
            </a:r>
          </a:p>
          <a:p>
            <a:r>
              <a:rPr lang="tr-TR" dirty="0" smtClean="0"/>
              <a:t>Yaş ile iş tatmini arasında nasıl bir ilişki vardır?</a:t>
            </a:r>
            <a:endParaRPr lang="tr-TR" dirty="0"/>
          </a:p>
        </p:txBody>
      </p:sp>
    </p:spTree>
    <p:extLst>
      <p:ext uri="{BB962C8B-B14F-4D97-AF65-F5344CB8AC3E}">
        <p14:creationId xmlns:p14="http://schemas.microsoft.com/office/powerpoint/2010/main" val="6453294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dirty="0" smtClean="0">
                <a:solidFill>
                  <a:srgbClr val="FF0000"/>
                </a:solidFill>
              </a:rPr>
              <a:t>cinsiyet</a:t>
            </a:r>
            <a:endParaRPr lang="tr-TR" dirty="0">
              <a:solidFill>
                <a:srgbClr val="FF0000"/>
              </a:solidFill>
            </a:endParaRPr>
          </a:p>
        </p:txBody>
      </p:sp>
      <p:sp>
        <p:nvSpPr>
          <p:cNvPr id="3" name="İçerik Yer Tutucusu 2"/>
          <p:cNvSpPr>
            <a:spLocks noGrp="1"/>
          </p:cNvSpPr>
          <p:nvPr>
            <p:ph idx="1"/>
          </p:nvPr>
        </p:nvSpPr>
        <p:spPr/>
        <p:txBody>
          <a:bodyPr/>
          <a:lstStyle/>
          <a:p>
            <a:r>
              <a:rPr lang="tr-TR" dirty="0" smtClean="0"/>
              <a:t>Kadınlar ve erkekler arasında; analitik düşünme, problem çözme, mücadele etme, motivasyon, sosyalleşme ve öğrenme yetileri bakımından bir farklılık var mıdır?</a:t>
            </a:r>
          </a:p>
          <a:p>
            <a:r>
              <a:rPr lang="tr-TR" dirty="0" smtClean="0"/>
              <a:t>Kadın ve erkeklerin performansları birbirinden farklı mıdır?</a:t>
            </a:r>
          </a:p>
          <a:p>
            <a:r>
              <a:rPr lang="tr-TR" dirty="0" smtClean="0"/>
              <a:t>Devamsızlık ve personel devir hızı bakımından cinsiyetler arasında fark söz konusu mudur?</a:t>
            </a:r>
            <a:endParaRPr lang="tr-TR" dirty="0"/>
          </a:p>
        </p:txBody>
      </p:sp>
    </p:spTree>
    <p:extLst>
      <p:ext uri="{BB962C8B-B14F-4D97-AF65-F5344CB8AC3E}">
        <p14:creationId xmlns:p14="http://schemas.microsoft.com/office/powerpoint/2010/main" val="2907041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ltLang="x-none" b="1" dirty="0">
                <a:solidFill>
                  <a:srgbClr val="FF0000"/>
                </a:solidFill>
              </a:rPr>
              <a:t>İstatistiklerle Kadın, </a:t>
            </a:r>
            <a:r>
              <a:rPr lang="tr-TR" altLang="x-none" b="1" dirty="0" smtClean="0">
                <a:solidFill>
                  <a:srgbClr val="FF0000"/>
                </a:solidFill>
              </a:rPr>
              <a:t>Türkiye</a:t>
            </a:r>
            <a:endParaRPr lang="tr-TR" dirty="0"/>
          </a:p>
        </p:txBody>
      </p:sp>
      <p:sp>
        <p:nvSpPr>
          <p:cNvPr id="3" name="İçerik Yer Tutucusu 2"/>
          <p:cNvSpPr>
            <a:spLocks noGrp="1"/>
          </p:cNvSpPr>
          <p:nvPr>
            <p:ph idx="1"/>
          </p:nvPr>
        </p:nvSpPr>
        <p:spPr/>
        <p:txBody>
          <a:bodyPr>
            <a:normAutofit lnSpcReduction="10000"/>
          </a:bodyPr>
          <a:lstStyle/>
          <a:p>
            <a:r>
              <a:rPr lang="tr-TR" altLang="x-none" dirty="0">
                <a:latin typeface="PD4MLArialMT" charset="0"/>
              </a:rPr>
              <a:t>2016 yılında, erkek nüfus 40 milyon 43 bin 650 kişi olurken, kadın nüfus 39 milyon 771 bin 221 kişi oldu. </a:t>
            </a:r>
            <a:r>
              <a:rPr lang="tr-TR" altLang="x-none" dirty="0">
                <a:solidFill>
                  <a:srgbClr val="FF0000"/>
                </a:solidFill>
                <a:latin typeface="PD4MLArialMT" charset="0"/>
              </a:rPr>
              <a:t>Nüfusun %50,2’sini erkekler, %49,8’ini ise kadınlar oluşturdu. </a:t>
            </a:r>
          </a:p>
          <a:p>
            <a:endParaRPr lang="tr-TR" altLang="x-none" dirty="0">
              <a:solidFill>
                <a:srgbClr val="FF0000"/>
              </a:solidFill>
              <a:latin typeface="PD4MLArialMT" charset="0"/>
            </a:endParaRPr>
          </a:p>
          <a:p>
            <a:r>
              <a:rPr lang="tr-TR" altLang="x-none" dirty="0"/>
              <a:t>Doğuşta beklenen yaşam süresi, Türkiye geneli için toplamda 78, erkeklerde 75,3 ve kadınlarda 80,7 yıldır. Kadınlar erkeklerden uzun yaşamaktadır ve bu fark 5,4 yıldır.</a:t>
            </a:r>
          </a:p>
        </p:txBody>
      </p:sp>
    </p:spTree>
    <p:extLst>
      <p:ext uri="{BB962C8B-B14F-4D97-AF65-F5344CB8AC3E}">
        <p14:creationId xmlns:p14="http://schemas.microsoft.com/office/powerpoint/2010/main" val="19040513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4000" cy="6858000"/>
          </a:xfrm>
          <a:prstGeom prst="rect">
            <a:avLst/>
          </a:prstGeom>
          <a:solidFill>
            <a:schemeClr val="bg1"/>
          </a:solidFill>
          <a:ln>
            <a:noFill/>
          </a:ln>
          <a:effectLst/>
        </p:spPr>
      </p:sp>
      <p:sp>
        <p:nvSpPr>
          <p:cNvPr id="11" name="Rectangle 10">
            <a:extLst>
              <a:ext uri="{FF2B5EF4-FFF2-40B4-BE49-F238E27FC236}">
                <a16:creationId xmlns=""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651752"/>
            <a:ext cx="9144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p:cNvSpPr>
            <a:spLocks noGrp="1"/>
          </p:cNvSpPr>
          <p:nvPr>
            <p:ph type="title"/>
          </p:nvPr>
        </p:nvSpPr>
        <p:spPr>
          <a:xfrm>
            <a:off x="417399" y="643467"/>
            <a:ext cx="8408193" cy="744836"/>
          </a:xfrm>
        </p:spPr>
        <p:txBody>
          <a:bodyPr vert="horz" lIns="91440" tIns="45720" rIns="91440" bIns="45720" rtlCol="0" anchor="ctr">
            <a:normAutofit/>
          </a:bodyPr>
          <a:lstStyle/>
          <a:p>
            <a:pPr algn="l">
              <a:lnSpc>
                <a:spcPct val="90000"/>
              </a:lnSpc>
            </a:pPr>
            <a:r>
              <a:rPr lang="tr-TR" altLang="x-none" sz="2800" b="1" dirty="0">
                <a:solidFill>
                  <a:srgbClr val="FF0000"/>
                </a:solidFill>
              </a:rPr>
              <a:t>İstatistiklerle Kadın, </a:t>
            </a:r>
            <a:r>
              <a:rPr lang="tr-TR" altLang="x-none" sz="2800" b="1" dirty="0" smtClean="0">
                <a:solidFill>
                  <a:srgbClr val="FF0000"/>
                </a:solidFill>
              </a:rPr>
              <a:t>Türkiye</a:t>
            </a:r>
            <a:endParaRPr lang="en-US" sz="2800" kern="1200" dirty="0">
              <a:solidFill>
                <a:schemeClr val="bg1"/>
              </a:solidFill>
              <a:latin typeface="+mj-lt"/>
              <a:ea typeface="+mj-ea"/>
              <a:cs typeface="+mj-cs"/>
            </a:endParaRPr>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1435700151"/>
              </p:ext>
            </p:extLst>
          </p:nvPr>
        </p:nvGraphicFramePr>
        <p:xfrm>
          <a:off x="410535" y="2185273"/>
          <a:ext cx="8229600" cy="2966720"/>
        </p:xfrm>
        <a:graphic>
          <a:graphicData uri="http://schemas.openxmlformats.org/drawingml/2006/table">
            <a:tbl>
              <a:tblPr firstRow="1" bandRow="1">
                <a:tableStyleId>{5C22544A-7EE6-4342-B048-85BDC9FD1C3A}</a:tableStyleId>
              </a:tblPr>
              <a:tblGrid>
                <a:gridCol w="2743200"/>
                <a:gridCol w="2743200"/>
                <a:gridCol w="2743200"/>
              </a:tblGrid>
              <a:tr h="370840">
                <a:tc>
                  <a:txBody>
                    <a:bodyPr/>
                    <a:lstStyle/>
                    <a:p>
                      <a:endParaRPr lang="tr-TR" dirty="0"/>
                    </a:p>
                  </a:txBody>
                  <a:tcPr/>
                </a:tc>
                <a:tc>
                  <a:txBody>
                    <a:bodyPr/>
                    <a:lstStyle/>
                    <a:p>
                      <a:r>
                        <a:rPr lang="tr-TR" dirty="0" smtClean="0"/>
                        <a:t>Erkek</a:t>
                      </a:r>
                      <a:endParaRPr lang="tr-TR" dirty="0"/>
                    </a:p>
                  </a:txBody>
                  <a:tcPr/>
                </a:tc>
                <a:tc>
                  <a:txBody>
                    <a:bodyPr/>
                    <a:lstStyle/>
                    <a:p>
                      <a:r>
                        <a:rPr lang="tr-TR" dirty="0" smtClean="0"/>
                        <a:t>Kadın</a:t>
                      </a:r>
                      <a:endParaRPr lang="tr-TR" dirty="0"/>
                    </a:p>
                  </a:txBody>
                  <a:tcPr/>
                </a:tc>
              </a:tr>
              <a:tr h="370840">
                <a:tc>
                  <a:txBody>
                    <a:bodyPr/>
                    <a:lstStyle/>
                    <a:p>
                      <a:r>
                        <a:rPr lang="tr-TR" dirty="0" smtClean="0"/>
                        <a:t>Nüfus (+15)</a:t>
                      </a:r>
                      <a:endParaRPr lang="tr-TR" dirty="0"/>
                    </a:p>
                  </a:txBody>
                  <a:tcPr/>
                </a:tc>
                <a:tc>
                  <a:txBody>
                    <a:bodyPr/>
                    <a:lstStyle/>
                    <a:p>
                      <a:r>
                        <a:rPr lang="tr-TR" dirty="0" smtClean="0"/>
                        <a:t>29.629.000</a:t>
                      </a:r>
                      <a:endParaRPr lang="tr-TR" dirty="0"/>
                    </a:p>
                  </a:txBody>
                  <a:tcPr/>
                </a:tc>
                <a:tc>
                  <a:txBody>
                    <a:bodyPr/>
                    <a:lstStyle/>
                    <a:p>
                      <a:r>
                        <a:rPr lang="tr-TR" dirty="0" smtClean="0"/>
                        <a:t>30.226.000</a:t>
                      </a:r>
                      <a:endParaRPr lang="tr-TR" dirty="0"/>
                    </a:p>
                  </a:txBody>
                  <a:tcPr/>
                </a:tc>
              </a:tr>
              <a:tr h="370840">
                <a:tc>
                  <a:txBody>
                    <a:bodyPr/>
                    <a:lstStyle/>
                    <a:p>
                      <a:r>
                        <a:rPr lang="tr-TR" dirty="0" smtClean="0"/>
                        <a:t>İstihdam</a:t>
                      </a:r>
                      <a:endParaRPr lang="tr-TR" dirty="0"/>
                    </a:p>
                  </a:txBody>
                  <a:tcPr/>
                </a:tc>
                <a:tc>
                  <a:txBody>
                    <a:bodyPr/>
                    <a:lstStyle/>
                    <a:p>
                      <a:r>
                        <a:rPr lang="tr-TR" dirty="0" smtClean="0"/>
                        <a:t>19.738.000</a:t>
                      </a:r>
                      <a:endParaRPr lang="tr-TR" dirty="0"/>
                    </a:p>
                  </a:txBody>
                  <a:tcPr/>
                </a:tc>
                <a:tc>
                  <a:txBody>
                    <a:bodyPr/>
                    <a:lstStyle/>
                    <a:p>
                      <a:r>
                        <a:rPr lang="tr-TR" dirty="0" smtClean="0"/>
                        <a:t>8.920.000</a:t>
                      </a:r>
                      <a:endParaRPr lang="tr-TR" dirty="0"/>
                    </a:p>
                  </a:txBody>
                  <a:tcPr/>
                </a:tc>
              </a:tr>
              <a:tr h="370840">
                <a:tc>
                  <a:txBody>
                    <a:bodyPr/>
                    <a:lstStyle/>
                    <a:p>
                      <a:r>
                        <a:rPr lang="tr-TR" dirty="0" smtClean="0"/>
                        <a:t>İstihdam</a:t>
                      </a:r>
                      <a:r>
                        <a:rPr lang="tr-TR" baseline="0" dirty="0" smtClean="0"/>
                        <a:t> oranı %</a:t>
                      </a:r>
                      <a:endParaRPr lang="tr-TR" dirty="0"/>
                    </a:p>
                  </a:txBody>
                  <a:tcPr/>
                </a:tc>
                <a:tc>
                  <a:txBody>
                    <a:bodyPr/>
                    <a:lstStyle/>
                    <a:p>
                      <a:r>
                        <a:rPr lang="tr-TR" dirty="0" smtClean="0"/>
                        <a:t>66,8</a:t>
                      </a:r>
                      <a:endParaRPr lang="tr-TR" dirty="0"/>
                    </a:p>
                  </a:txBody>
                  <a:tcPr/>
                </a:tc>
                <a:tc>
                  <a:txBody>
                    <a:bodyPr/>
                    <a:lstStyle/>
                    <a:p>
                      <a:r>
                        <a:rPr lang="tr-TR" dirty="0" smtClean="0"/>
                        <a:t>29,5</a:t>
                      </a:r>
                      <a:endParaRPr lang="tr-TR" dirty="0"/>
                    </a:p>
                  </a:txBody>
                  <a:tcPr/>
                </a:tc>
              </a:tr>
              <a:tr h="370840">
                <a:tc>
                  <a:txBody>
                    <a:bodyPr/>
                    <a:lstStyle/>
                    <a:p>
                      <a:r>
                        <a:rPr lang="tr-TR" dirty="0" smtClean="0"/>
                        <a:t>İşsiz</a:t>
                      </a:r>
                      <a:endParaRPr lang="tr-TR" dirty="0"/>
                    </a:p>
                  </a:txBody>
                  <a:tcPr/>
                </a:tc>
                <a:tc>
                  <a:txBody>
                    <a:bodyPr/>
                    <a:lstStyle/>
                    <a:p>
                      <a:r>
                        <a:rPr lang="tr-TR" dirty="0" smtClean="0"/>
                        <a:t>1.858.000</a:t>
                      </a:r>
                      <a:endParaRPr lang="tr-TR" dirty="0"/>
                    </a:p>
                  </a:txBody>
                  <a:tcPr/>
                </a:tc>
                <a:tc>
                  <a:txBody>
                    <a:bodyPr/>
                    <a:lstStyle/>
                    <a:p>
                      <a:r>
                        <a:rPr lang="tr-TR" dirty="0" smtClean="0"/>
                        <a:t>1.393.000</a:t>
                      </a:r>
                      <a:endParaRPr lang="tr-TR" dirty="0"/>
                    </a:p>
                  </a:txBody>
                  <a:tcPr/>
                </a:tc>
              </a:tr>
              <a:tr h="370840">
                <a:tc>
                  <a:txBody>
                    <a:bodyPr/>
                    <a:lstStyle/>
                    <a:p>
                      <a:r>
                        <a:rPr lang="tr-TR" dirty="0" smtClean="0"/>
                        <a:t>İşsizlik</a:t>
                      </a:r>
                      <a:r>
                        <a:rPr lang="tr-TR" baseline="0" dirty="0" smtClean="0"/>
                        <a:t> oranı %</a:t>
                      </a:r>
                      <a:endParaRPr lang="tr-TR" dirty="0"/>
                    </a:p>
                  </a:txBody>
                  <a:tcPr/>
                </a:tc>
                <a:tc>
                  <a:txBody>
                    <a:bodyPr/>
                    <a:lstStyle/>
                    <a:p>
                      <a:r>
                        <a:rPr lang="tr-TR" dirty="0" smtClean="0"/>
                        <a:t>8,6</a:t>
                      </a:r>
                      <a:endParaRPr lang="tr-TR" dirty="0"/>
                    </a:p>
                  </a:txBody>
                  <a:tcPr/>
                </a:tc>
                <a:tc>
                  <a:txBody>
                    <a:bodyPr/>
                    <a:lstStyle/>
                    <a:p>
                      <a:r>
                        <a:rPr lang="tr-TR" dirty="0" smtClean="0"/>
                        <a:t>13,5</a:t>
                      </a:r>
                      <a:endParaRPr lang="tr-TR" dirty="0"/>
                    </a:p>
                  </a:txBody>
                  <a:tcPr/>
                </a:tc>
              </a:tr>
              <a:tr h="370840">
                <a:tc>
                  <a:txBody>
                    <a:bodyPr/>
                    <a:lstStyle/>
                    <a:p>
                      <a:r>
                        <a:rPr lang="tr-TR" dirty="0" smtClean="0"/>
                        <a:t>İşgücü</a:t>
                      </a:r>
                      <a:endParaRPr lang="tr-TR" dirty="0"/>
                    </a:p>
                  </a:txBody>
                  <a:tcPr/>
                </a:tc>
                <a:tc>
                  <a:txBody>
                    <a:bodyPr/>
                    <a:lstStyle/>
                    <a:p>
                      <a:r>
                        <a:rPr lang="tr-TR" dirty="0" smtClean="0"/>
                        <a:t>21.642.000</a:t>
                      </a:r>
                      <a:endParaRPr lang="tr-TR" dirty="0"/>
                    </a:p>
                  </a:txBody>
                  <a:tcPr/>
                </a:tc>
                <a:tc>
                  <a:txBody>
                    <a:bodyPr/>
                    <a:lstStyle/>
                    <a:p>
                      <a:r>
                        <a:rPr lang="tr-TR" dirty="0" smtClean="0"/>
                        <a:t>10.312.000</a:t>
                      </a:r>
                      <a:endParaRPr lang="tr-TR" dirty="0"/>
                    </a:p>
                  </a:txBody>
                  <a:tcPr/>
                </a:tc>
              </a:tr>
              <a:tr h="370840">
                <a:tc>
                  <a:txBody>
                    <a:bodyPr/>
                    <a:lstStyle/>
                    <a:p>
                      <a:r>
                        <a:rPr lang="tr-TR" dirty="0" smtClean="0"/>
                        <a:t>İşgücüne katılım oranı %</a:t>
                      </a:r>
                      <a:endParaRPr lang="tr-TR" dirty="0"/>
                    </a:p>
                  </a:txBody>
                  <a:tcPr/>
                </a:tc>
                <a:tc>
                  <a:txBody>
                    <a:bodyPr/>
                    <a:lstStyle/>
                    <a:p>
                      <a:r>
                        <a:rPr lang="tr-TR" dirty="0" smtClean="0"/>
                        <a:t>73,3</a:t>
                      </a:r>
                      <a:endParaRPr lang="tr-TR" dirty="0"/>
                    </a:p>
                  </a:txBody>
                  <a:tcPr/>
                </a:tc>
                <a:tc>
                  <a:txBody>
                    <a:bodyPr/>
                    <a:lstStyle/>
                    <a:p>
                      <a:r>
                        <a:rPr lang="tr-TR" dirty="0" smtClean="0"/>
                        <a:t>34,1</a:t>
                      </a:r>
                      <a:endParaRPr lang="tr-TR" dirty="0"/>
                    </a:p>
                  </a:txBody>
                  <a:tcPr/>
                </a:tc>
              </a:tr>
            </a:tbl>
          </a:graphicData>
        </a:graphic>
      </p:graphicFrame>
      <p:sp>
        <p:nvSpPr>
          <p:cNvPr id="6" name="Metin kutusu 5"/>
          <p:cNvSpPr txBox="1"/>
          <p:nvPr/>
        </p:nvSpPr>
        <p:spPr>
          <a:xfrm>
            <a:off x="457200" y="5207284"/>
            <a:ext cx="5712672" cy="369332"/>
          </a:xfrm>
          <a:prstGeom prst="rect">
            <a:avLst/>
          </a:prstGeom>
          <a:noFill/>
        </p:spPr>
        <p:txBody>
          <a:bodyPr wrap="square" rtlCol="0">
            <a:spAutoFit/>
          </a:bodyPr>
          <a:lstStyle/>
          <a:p>
            <a:r>
              <a:rPr lang="tr-TR" dirty="0" smtClean="0"/>
              <a:t>Kaynak: TÜİK İşgücü İstatistikleri, Haziran 2017</a:t>
            </a:r>
            <a:endParaRPr lang="tr-TR" dirty="0"/>
          </a:p>
        </p:txBody>
      </p:sp>
    </p:spTree>
    <p:extLst>
      <p:ext uri="{BB962C8B-B14F-4D97-AF65-F5344CB8AC3E}">
        <p14:creationId xmlns:p14="http://schemas.microsoft.com/office/powerpoint/2010/main" val="40331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9144000" cy="6858000"/>
          </a:xfrm>
          <a:prstGeom prst="rect">
            <a:avLst/>
          </a:prstGeom>
          <a:solidFill>
            <a:schemeClr val="bg1"/>
          </a:solidFill>
          <a:ln>
            <a:noFill/>
          </a:ln>
          <a:effectLst/>
        </p:spPr>
      </p:sp>
      <p:sp>
        <p:nvSpPr>
          <p:cNvPr id="11" name="Rectangle 10">
            <a:extLst>
              <a:ext uri="{FF2B5EF4-FFF2-40B4-BE49-F238E27FC236}">
                <a16:creationId xmlns=""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6858000"/>
          </a:xfrm>
          <a:prstGeom prst="rect">
            <a:avLst/>
          </a:prstGeom>
          <a:solidFill>
            <a:srgbClr val="604C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2600" y="1302512"/>
            <a:ext cx="8178799" cy="42529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87252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Başlık 1"/>
          <p:cNvSpPr>
            <a:spLocks noGrp="1"/>
          </p:cNvSpPr>
          <p:nvPr>
            <p:ph type="title"/>
          </p:nvPr>
        </p:nvSpPr>
        <p:spPr/>
        <p:txBody>
          <a:bodyPr/>
          <a:lstStyle/>
          <a:p>
            <a:r>
              <a:rPr lang="tr-TR" altLang="x-none" b="1" dirty="0">
                <a:solidFill>
                  <a:srgbClr val="FF0000"/>
                </a:solidFill>
              </a:rPr>
              <a:t>İstatistiklerle Kadın, </a:t>
            </a:r>
            <a:r>
              <a:rPr lang="tr-TR" altLang="x-none" b="1" dirty="0" smtClean="0">
                <a:solidFill>
                  <a:srgbClr val="FF0000"/>
                </a:solidFill>
              </a:rPr>
              <a:t>Türkiye</a:t>
            </a:r>
            <a:endParaRPr lang="tr-TR" altLang="x-none" dirty="0"/>
          </a:p>
        </p:txBody>
      </p:sp>
      <p:sp>
        <p:nvSpPr>
          <p:cNvPr id="63490" name="İçerik Yer Tutucusu 2"/>
          <p:cNvSpPr>
            <a:spLocks noGrp="1"/>
          </p:cNvSpPr>
          <p:nvPr>
            <p:ph idx="1"/>
          </p:nvPr>
        </p:nvSpPr>
        <p:spPr/>
        <p:txBody>
          <a:bodyPr>
            <a:normAutofit/>
          </a:bodyPr>
          <a:lstStyle/>
          <a:p>
            <a:r>
              <a:rPr lang="tr-TR" altLang="x-none" dirty="0">
                <a:solidFill>
                  <a:srgbClr val="FF0000"/>
                </a:solidFill>
              </a:rPr>
              <a:t>Kadınların eğitim seviyesi yükseldikçe işgücüne daha fazla katıldıkları görüldü</a:t>
            </a:r>
            <a:r>
              <a:rPr lang="tr-TR" altLang="x-none" dirty="0" smtClean="0">
                <a:solidFill>
                  <a:srgbClr val="FF0000"/>
                </a:solidFill>
              </a:rPr>
              <a:t>. </a:t>
            </a:r>
            <a:r>
              <a:rPr lang="tr-TR" altLang="x-none" dirty="0" smtClean="0"/>
              <a:t>2016 yılında;</a:t>
            </a:r>
            <a:r>
              <a:rPr lang="tr-TR" altLang="x-none" dirty="0" smtClean="0">
                <a:solidFill>
                  <a:srgbClr val="FF0000"/>
                </a:solidFill>
              </a:rPr>
              <a:t> </a:t>
            </a:r>
            <a:r>
              <a:rPr lang="tr-TR" altLang="x-none" dirty="0" smtClean="0"/>
              <a:t>okuryazar </a:t>
            </a:r>
            <a:r>
              <a:rPr lang="tr-TR" altLang="x-none" dirty="0"/>
              <a:t>olmayan kadınların işgücüne katılım oranı %16,1, lise altı kadınların işgücüne katılım oranı %26,6, lise mezunu kadınların işgücüne katılım oranı %32,7, mesleki veya teknik lise mezunu kadınların işgücüne katılım oranı %40,8 iken yükseköğretim mezunu kadınların işgücüne katılım oranı %71,6 oldu. </a:t>
            </a:r>
          </a:p>
        </p:txBody>
      </p:sp>
    </p:spTree>
    <p:extLst>
      <p:ext uri="{BB962C8B-B14F-4D97-AF65-F5344CB8AC3E}">
        <p14:creationId xmlns:p14="http://schemas.microsoft.com/office/powerpoint/2010/main" val="10677808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Başlık 1"/>
          <p:cNvSpPr>
            <a:spLocks noGrp="1"/>
          </p:cNvSpPr>
          <p:nvPr>
            <p:ph type="title"/>
          </p:nvPr>
        </p:nvSpPr>
        <p:spPr/>
        <p:txBody>
          <a:bodyPr/>
          <a:lstStyle/>
          <a:p>
            <a:pPr algn="l"/>
            <a:r>
              <a:rPr lang="tr-TR" altLang="x-none" dirty="0">
                <a:solidFill>
                  <a:srgbClr val="FF0000"/>
                </a:solidFill>
              </a:rPr>
              <a:t>İstatistiklerle Kadın, </a:t>
            </a:r>
            <a:r>
              <a:rPr lang="tr-TR" altLang="x-none" dirty="0" smtClean="0">
                <a:solidFill>
                  <a:srgbClr val="FF0000"/>
                </a:solidFill>
              </a:rPr>
              <a:t>Türkiye</a:t>
            </a:r>
            <a:endParaRPr lang="tr-TR" altLang="x-none" dirty="0"/>
          </a:p>
        </p:txBody>
      </p:sp>
      <p:sp>
        <p:nvSpPr>
          <p:cNvPr id="64514" name="İçerik Yer Tutucusu 2"/>
          <p:cNvSpPr>
            <a:spLocks noGrp="1"/>
          </p:cNvSpPr>
          <p:nvPr>
            <p:ph idx="1"/>
          </p:nvPr>
        </p:nvSpPr>
        <p:spPr/>
        <p:txBody>
          <a:bodyPr/>
          <a:lstStyle/>
          <a:p>
            <a:r>
              <a:rPr lang="tr-TR" altLang="x-none" dirty="0"/>
              <a:t>TBMM’de kadın milletvekili oranı %14,7</a:t>
            </a:r>
          </a:p>
          <a:p>
            <a:r>
              <a:rPr lang="tr-TR" altLang="x-none" dirty="0"/>
              <a:t>2016 yılında kabinedeki 27 bakandan sadece biri kadın oldu</a:t>
            </a:r>
          </a:p>
          <a:p>
            <a:r>
              <a:rPr lang="tr-TR" altLang="x-none" dirty="0"/>
              <a:t>Kadın belediye başkanı oranı %2,9 oldu</a:t>
            </a:r>
          </a:p>
          <a:p>
            <a:r>
              <a:rPr lang="tr-TR" altLang="x-none" dirty="0"/>
              <a:t>Kadın muhtar oranı %2 oldu</a:t>
            </a:r>
          </a:p>
        </p:txBody>
      </p:sp>
    </p:spTree>
    <p:extLst>
      <p:ext uri="{BB962C8B-B14F-4D97-AF65-F5344CB8AC3E}">
        <p14:creationId xmlns:p14="http://schemas.microsoft.com/office/powerpoint/2010/main" val="12066359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Başlık 1"/>
          <p:cNvSpPr>
            <a:spLocks noGrp="1"/>
          </p:cNvSpPr>
          <p:nvPr>
            <p:ph type="title"/>
          </p:nvPr>
        </p:nvSpPr>
        <p:spPr/>
        <p:txBody>
          <a:bodyPr/>
          <a:lstStyle/>
          <a:p>
            <a:pPr algn="l"/>
            <a:r>
              <a:rPr lang="tr-TR" altLang="x-none" sz="4000" dirty="0">
                <a:solidFill>
                  <a:srgbClr val="FF0000"/>
                </a:solidFill>
              </a:rPr>
              <a:t>Kamu Personelinin Cinsiyet Dağılımı</a:t>
            </a:r>
          </a:p>
        </p:txBody>
      </p:sp>
      <p:pic>
        <p:nvPicPr>
          <p:cNvPr id="65538"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1628775"/>
            <a:ext cx="8496300" cy="4176713"/>
          </a:xfrm>
        </p:spPr>
      </p:pic>
    </p:spTree>
    <p:extLst>
      <p:ext uri="{BB962C8B-B14F-4D97-AF65-F5344CB8AC3E}">
        <p14:creationId xmlns:p14="http://schemas.microsoft.com/office/powerpoint/2010/main" val="7791304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yagram 4"/>
          <p:cNvGraphicFramePr/>
          <p:nvPr>
            <p:extLst>
              <p:ext uri="{D42A27DB-BD31-4B8C-83A1-F6EECF244321}">
                <p14:modId xmlns:p14="http://schemas.microsoft.com/office/powerpoint/2010/main" val="1466945369"/>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48117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l">
              <a:defRPr/>
            </a:pPr>
            <a:r>
              <a:rPr lang="tr-TR" dirty="0" smtClean="0">
                <a:solidFill>
                  <a:srgbClr val="FF0000"/>
                </a:solidFill>
                <a:effectLst>
                  <a:outerShdw blurRad="38100" dist="38100" dir="2700000" algn="tl">
                    <a:srgbClr val="000000">
                      <a:alpha val="43137"/>
                    </a:srgbClr>
                  </a:outerShdw>
                </a:effectLst>
              </a:rPr>
              <a:t>Mülki İdare</a:t>
            </a:r>
            <a:endParaRPr lang="tr-TR" dirty="0">
              <a:solidFill>
                <a:srgbClr val="FF0000"/>
              </a:solidFill>
              <a:effectLst>
                <a:outerShdw blurRad="38100" dist="38100" dir="2700000" algn="tl">
                  <a:srgbClr val="000000">
                    <a:alpha val="43137"/>
                  </a:srgbClr>
                </a:outerShdw>
              </a:effectLst>
            </a:endParaRPr>
          </a:p>
        </p:txBody>
      </p:sp>
      <p:sp>
        <p:nvSpPr>
          <p:cNvPr id="52226" name="2 İçerik Yer Tutucusu"/>
          <p:cNvSpPr>
            <a:spLocks noGrp="1"/>
          </p:cNvSpPr>
          <p:nvPr>
            <p:ph idx="1"/>
          </p:nvPr>
        </p:nvSpPr>
        <p:spPr/>
        <p:txBody>
          <a:bodyPr/>
          <a:lstStyle/>
          <a:p>
            <a:r>
              <a:rPr lang="tr-TR" altLang="tr-TR" dirty="0"/>
              <a:t>2016 yılında 81 </a:t>
            </a:r>
            <a:r>
              <a:rPr lang="tr-TR" altLang="tr-TR" b="1" dirty="0">
                <a:solidFill>
                  <a:srgbClr val="00B0F0"/>
                </a:solidFill>
              </a:rPr>
              <a:t>validen</a:t>
            </a:r>
            <a:r>
              <a:rPr lang="tr-TR" altLang="tr-TR" dirty="0"/>
              <a:t> </a:t>
            </a:r>
            <a:r>
              <a:rPr lang="tr-TR" altLang="tr-TR" u="sng" dirty="0"/>
              <a:t>4’ü kadındı</a:t>
            </a:r>
            <a:r>
              <a:rPr lang="tr-TR" altLang="tr-TR" dirty="0"/>
              <a:t>, </a:t>
            </a:r>
          </a:p>
          <a:p>
            <a:r>
              <a:rPr lang="tr-TR" altLang="tr-TR" dirty="0"/>
              <a:t>Vali yardımcısı 3 tane.</a:t>
            </a:r>
          </a:p>
          <a:p>
            <a:r>
              <a:rPr lang="tr-TR" altLang="tr-TR" b="1" dirty="0"/>
              <a:t> </a:t>
            </a:r>
            <a:r>
              <a:rPr lang="tr-TR" altLang="tr-TR" dirty="0"/>
              <a:t>Türkiye'de 957 ilçe bulunmasına karşın, kadın </a:t>
            </a:r>
            <a:r>
              <a:rPr lang="tr-TR" altLang="tr-TR" b="1" dirty="0">
                <a:solidFill>
                  <a:srgbClr val="FF0000"/>
                </a:solidFill>
              </a:rPr>
              <a:t>kaymakamların sayısı </a:t>
            </a:r>
            <a:r>
              <a:rPr lang="tr-TR" altLang="tr-TR" dirty="0"/>
              <a:t>ise </a:t>
            </a:r>
            <a:r>
              <a:rPr lang="tr-TR" altLang="tr-TR" u="sng" dirty="0">
                <a:solidFill>
                  <a:srgbClr val="FF0000"/>
                </a:solidFill>
              </a:rPr>
              <a:t>sadece 20</a:t>
            </a:r>
            <a:r>
              <a:rPr lang="tr-TR" altLang="tr-TR" dirty="0"/>
              <a:t>.</a:t>
            </a:r>
          </a:p>
          <a:p>
            <a:r>
              <a:rPr lang="tr-TR" altLang="tr-TR" dirty="0"/>
              <a:t>Türkiye'nin </a:t>
            </a:r>
            <a:r>
              <a:rPr lang="tr-TR" altLang="tr-TR" u="sng" dirty="0">
                <a:solidFill>
                  <a:srgbClr val="00B050"/>
                </a:solidFill>
              </a:rPr>
              <a:t>hiç kadın müsteşarı </a:t>
            </a:r>
            <a:r>
              <a:rPr lang="tr-TR" altLang="tr-TR" dirty="0"/>
              <a:t>bulunmuyor. </a:t>
            </a:r>
          </a:p>
          <a:p>
            <a:r>
              <a:rPr lang="tr-TR" altLang="tr-TR" u="sng" dirty="0"/>
              <a:t>Müsteşar Yardımcısı </a:t>
            </a:r>
            <a:r>
              <a:rPr lang="tr-TR" altLang="tr-TR" dirty="0"/>
              <a:t>sayısı da </a:t>
            </a:r>
            <a:r>
              <a:rPr lang="tr-TR" altLang="tr-TR" u="sng" dirty="0"/>
              <a:t>yalnızca 'üç' </a:t>
            </a:r>
            <a:r>
              <a:rPr lang="tr-TR" altLang="tr-TR" dirty="0"/>
              <a:t>olarak görünüyor. </a:t>
            </a:r>
          </a:p>
          <a:p>
            <a:endParaRPr lang="tr-TR" altLang="tr-TR" dirty="0"/>
          </a:p>
          <a:p>
            <a:endParaRPr lang="tr-TR" altLang="tr-TR" dirty="0"/>
          </a:p>
        </p:txBody>
      </p:sp>
    </p:spTree>
    <p:extLst>
      <p:ext uri="{BB962C8B-B14F-4D97-AF65-F5344CB8AC3E}">
        <p14:creationId xmlns:p14="http://schemas.microsoft.com/office/powerpoint/2010/main" val="3663162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dirty="0" smtClean="0">
                <a:solidFill>
                  <a:srgbClr val="FF0000"/>
                </a:solidFill>
              </a:rPr>
              <a:t>Bakanlıklar</a:t>
            </a:r>
            <a:endParaRPr lang="tr-TR" dirty="0">
              <a:solidFill>
                <a:srgbClr val="FF0000"/>
              </a:solidFill>
            </a:endParaRPr>
          </a:p>
        </p:txBody>
      </p:sp>
      <p:sp>
        <p:nvSpPr>
          <p:cNvPr id="3" name="İçerik Yer Tutucusu 2"/>
          <p:cNvSpPr>
            <a:spLocks noGrp="1"/>
          </p:cNvSpPr>
          <p:nvPr>
            <p:ph idx="1"/>
          </p:nvPr>
        </p:nvSpPr>
        <p:spPr/>
        <p:txBody>
          <a:bodyPr/>
          <a:lstStyle/>
          <a:p>
            <a:pPr>
              <a:spcBef>
                <a:spcPct val="0"/>
              </a:spcBef>
            </a:pPr>
            <a:r>
              <a:rPr lang="tr-TR" altLang="tr-TR" dirty="0"/>
              <a:t>1980’den beri bir dönemdeki Bakan Sayısı  2’yi geçmemiş</a:t>
            </a:r>
            <a:r>
              <a:rPr lang="tr-TR" altLang="tr-TR" dirty="0" smtClean="0"/>
              <a:t>!</a:t>
            </a:r>
          </a:p>
          <a:p>
            <a:pPr>
              <a:spcBef>
                <a:spcPct val="0"/>
              </a:spcBef>
            </a:pPr>
            <a:endParaRPr lang="tr-TR" altLang="tr-TR" dirty="0"/>
          </a:p>
          <a:p>
            <a:pPr>
              <a:spcBef>
                <a:spcPct val="0"/>
              </a:spcBef>
            </a:pPr>
            <a:r>
              <a:rPr lang="tr-TR" altLang="tr-TR" dirty="0" smtClean="0"/>
              <a:t>Mevcut kabinede Aile ve Sosyal Politikalar Bakanı ile Çalışma ve Sosyal Güvenlik Bakanı kadın. </a:t>
            </a:r>
          </a:p>
          <a:p>
            <a:pPr>
              <a:spcBef>
                <a:spcPct val="0"/>
              </a:spcBef>
            </a:pPr>
            <a:endParaRPr lang="tr-TR" altLang="tr-TR" dirty="0" smtClean="0"/>
          </a:p>
          <a:p>
            <a:pPr>
              <a:spcBef>
                <a:spcPct val="0"/>
              </a:spcBef>
            </a:pPr>
            <a:r>
              <a:rPr lang="tr-TR" altLang="tr-TR" dirty="0" smtClean="0"/>
              <a:t>Diğer 25 kabine üyesi erkek. </a:t>
            </a:r>
            <a:endParaRPr lang="tr-TR" altLang="tr-TR" dirty="0"/>
          </a:p>
        </p:txBody>
      </p:sp>
    </p:spTree>
    <p:extLst>
      <p:ext uri="{BB962C8B-B14F-4D97-AF65-F5344CB8AC3E}">
        <p14:creationId xmlns:p14="http://schemas.microsoft.com/office/powerpoint/2010/main" val="1302294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1 Başlık"/>
          <p:cNvSpPr>
            <a:spLocks noGrp="1"/>
          </p:cNvSpPr>
          <p:nvPr>
            <p:ph type="title"/>
          </p:nvPr>
        </p:nvSpPr>
        <p:spPr/>
        <p:txBody>
          <a:bodyPr/>
          <a:lstStyle/>
          <a:p>
            <a:pPr algn="l"/>
            <a:r>
              <a:rPr lang="tr-TR" altLang="tr-TR" sz="3200" dirty="0">
                <a:solidFill>
                  <a:srgbClr val="FF0000"/>
                </a:solidFill>
              </a:rPr>
              <a:t>Adaleti erkekler yönetiyor!</a:t>
            </a:r>
          </a:p>
        </p:txBody>
      </p:sp>
      <p:sp>
        <p:nvSpPr>
          <p:cNvPr id="54274" name="2 İçerik Yer Tutucusu"/>
          <p:cNvSpPr>
            <a:spLocks noGrp="1"/>
          </p:cNvSpPr>
          <p:nvPr>
            <p:ph idx="1"/>
          </p:nvPr>
        </p:nvSpPr>
        <p:spPr/>
        <p:txBody>
          <a:bodyPr/>
          <a:lstStyle/>
          <a:p>
            <a:r>
              <a:rPr lang="tr-TR" altLang="tr-TR" dirty="0" smtClean="0">
                <a:solidFill>
                  <a:srgbClr val="7030A0"/>
                </a:solidFill>
              </a:rPr>
              <a:t>13 </a:t>
            </a:r>
            <a:r>
              <a:rPr lang="tr-TR" altLang="tr-TR" dirty="0">
                <a:solidFill>
                  <a:srgbClr val="7030A0"/>
                </a:solidFill>
              </a:rPr>
              <a:t>HSYK  üyesinin 1</a:t>
            </a:r>
            <a:r>
              <a:rPr lang="tr-TR" altLang="tr-TR" dirty="0" smtClean="0">
                <a:solidFill>
                  <a:srgbClr val="7030A0"/>
                </a:solidFill>
              </a:rPr>
              <a:t>’i </a:t>
            </a:r>
            <a:r>
              <a:rPr lang="tr-TR" altLang="tr-TR" dirty="0">
                <a:solidFill>
                  <a:srgbClr val="7030A0"/>
                </a:solidFill>
              </a:rPr>
              <a:t>kadın,</a:t>
            </a:r>
          </a:p>
          <a:p>
            <a:r>
              <a:rPr lang="tr-TR" altLang="tr-TR" dirty="0">
                <a:solidFill>
                  <a:srgbClr val="00B050"/>
                </a:solidFill>
              </a:rPr>
              <a:t>Anayasa mahkemesi başkanı erkek</a:t>
            </a:r>
            <a:r>
              <a:rPr lang="tr-TR" altLang="tr-TR" dirty="0"/>
              <a:t>,</a:t>
            </a:r>
          </a:p>
          <a:p>
            <a:r>
              <a:rPr lang="tr-TR" altLang="tr-TR" dirty="0"/>
              <a:t> </a:t>
            </a:r>
            <a:r>
              <a:rPr lang="tr-TR" altLang="tr-TR" dirty="0">
                <a:solidFill>
                  <a:srgbClr val="FF0000"/>
                </a:solidFill>
              </a:rPr>
              <a:t>Yargıtay başkanı erkek </a:t>
            </a:r>
          </a:p>
          <a:p>
            <a:r>
              <a:rPr lang="tr-TR" altLang="tr-TR" dirty="0">
                <a:solidFill>
                  <a:srgbClr val="FF0000"/>
                </a:solidFill>
              </a:rPr>
              <a:t> Danıştay başkanı kadın</a:t>
            </a:r>
            <a:endParaRPr lang="tr-TR" altLang="tr-TR" dirty="0"/>
          </a:p>
          <a:p>
            <a:r>
              <a:rPr lang="tr-TR" altLang="tr-TR" dirty="0"/>
              <a:t> Anayasa Mahkemesi tarihinde tek ve ilk kadın başkan Tülay Tuğcu oldu. </a:t>
            </a:r>
          </a:p>
          <a:p>
            <a:endParaRPr lang="tr-TR" altLang="tr-TR" dirty="0"/>
          </a:p>
        </p:txBody>
      </p:sp>
    </p:spTree>
    <p:extLst>
      <p:ext uri="{BB962C8B-B14F-4D97-AF65-F5344CB8AC3E}">
        <p14:creationId xmlns:p14="http://schemas.microsoft.com/office/powerpoint/2010/main" val="14530094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Başlık"/>
          <p:cNvSpPr>
            <a:spLocks noGrp="1"/>
          </p:cNvSpPr>
          <p:nvPr>
            <p:ph type="title"/>
          </p:nvPr>
        </p:nvSpPr>
        <p:spPr/>
        <p:txBody>
          <a:bodyPr/>
          <a:lstStyle/>
          <a:p>
            <a:pPr algn="l" eaLnBrk="1" hangingPunct="1">
              <a:defRPr/>
            </a:pPr>
            <a:r>
              <a:rPr lang="tr-TR" altLang="tr-TR" dirty="0" smtClean="0">
                <a:solidFill>
                  <a:srgbClr val="FF0000"/>
                </a:solidFill>
                <a:effectLst>
                  <a:outerShdw blurRad="38100" dist="38100" dir="2700000" algn="tl">
                    <a:srgbClr val="000000">
                      <a:alpha val="43137"/>
                    </a:srgbClr>
                  </a:outerShdw>
                </a:effectLst>
              </a:rPr>
              <a:t>Yüksek Öğretim Kurumları</a:t>
            </a:r>
          </a:p>
        </p:txBody>
      </p:sp>
      <p:sp>
        <p:nvSpPr>
          <p:cNvPr id="9" name="8 Dikdörtgen"/>
          <p:cNvSpPr/>
          <p:nvPr/>
        </p:nvSpPr>
        <p:spPr>
          <a:xfrm>
            <a:off x="755650" y="1304925"/>
            <a:ext cx="7704138" cy="4894263"/>
          </a:xfrm>
          <a:prstGeom prst="rect">
            <a:avLst/>
          </a:prstGeom>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tr-TR" altLang="x-none" sz="1800" dirty="0">
                <a:latin typeface="Verdana" charset="0"/>
              </a:rPr>
              <a:t>Türkiye'de yükseköğretim kurumlarında </a:t>
            </a:r>
            <a:r>
              <a:rPr lang="tr-TR" altLang="x-none" sz="1800" b="1" dirty="0">
                <a:solidFill>
                  <a:srgbClr val="7030A0"/>
                </a:solidFill>
                <a:effectLst>
                  <a:outerShdw blurRad="38100" dist="38100" dir="2700000" algn="tl">
                    <a:srgbClr val="C0C0C0"/>
                  </a:outerShdw>
                </a:effectLst>
                <a:latin typeface="Verdana" charset="0"/>
              </a:rPr>
              <a:t>öğrencilerin yüzde 45'i, </a:t>
            </a:r>
          </a:p>
          <a:p>
            <a:pPr eaLnBrk="1" hangingPunct="1">
              <a:spcBef>
                <a:spcPct val="0"/>
              </a:spcBef>
              <a:buFontTx/>
              <a:buNone/>
            </a:pPr>
            <a:r>
              <a:rPr lang="tr-TR" altLang="x-none" sz="1800" b="1" dirty="0">
                <a:solidFill>
                  <a:srgbClr val="FF0000"/>
                </a:solidFill>
                <a:latin typeface="Verdana" charset="0"/>
              </a:rPr>
              <a:t>Akademisyenlerin yüzde 42.62’si, </a:t>
            </a:r>
          </a:p>
          <a:p>
            <a:pPr eaLnBrk="1" hangingPunct="1">
              <a:spcBef>
                <a:spcPct val="0"/>
              </a:spcBef>
              <a:buFontTx/>
              <a:buNone/>
            </a:pPr>
            <a:r>
              <a:rPr lang="tr-TR" altLang="x-none" sz="1800" b="1" dirty="0">
                <a:solidFill>
                  <a:srgbClr val="00B050"/>
                </a:solidFill>
                <a:effectLst>
                  <a:outerShdw blurRad="38100" dist="38100" dir="2700000" algn="tl">
                    <a:srgbClr val="C0C0C0"/>
                  </a:outerShdw>
                </a:effectLst>
                <a:latin typeface="Verdana" charset="0"/>
              </a:rPr>
              <a:t>Profesörlerin yüzde 29.5’i </a:t>
            </a:r>
            <a:r>
              <a:rPr lang="tr-TR" altLang="x-none" sz="1800" dirty="0">
                <a:latin typeface="Verdana" charset="0"/>
              </a:rPr>
              <a:t>kadın.</a:t>
            </a:r>
          </a:p>
          <a:p>
            <a:pPr eaLnBrk="1" hangingPunct="1">
              <a:spcBef>
                <a:spcPct val="0"/>
              </a:spcBef>
              <a:buFontTx/>
              <a:buNone/>
            </a:pPr>
            <a:r>
              <a:rPr lang="tr-TR" altLang="x-none" sz="1800" dirty="0">
                <a:latin typeface="Verdana" charset="0"/>
              </a:rPr>
              <a:t> </a:t>
            </a:r>
            <a:r>
              <a:rPr lang="tr-TR" altLang="x-none" sz="1800" u="sng" dirty="0">
                <a:latin typeface="Verdana" charset="0"/>
              </a:rPr>
              <a:t>Kadın akademisyen oranı da Batılı ülkelere oranla yüksek. </a:t>
            </a:r>
          </a:p>
          <a:p>
            <a:pPr eaLnBrk="1" hangingPunct="1">
              <a:spcBef>
                <a:spcPct val="0"/>
              </a:spcBef>
              <a:buFontTx/>
              <a:buNone/>
            </a:pPr>
            <a:endParaRPr lang="tr-TR" altLang="x-none" sz="1800" dirty="0">
              <a:latin typeface="Verdana" charset="0"/>
            </a:endParaRPr>
          </a:p>
          <a:p>
            <a:pPr eaLnBrk="1" hangingPunct="1">
              <a:spcBef>
                <a:spcPct val="0"/>
              </a:spcBef>
              <a:buFontTx/>
              <a:buNone/>
            </a:pPr>
            <a:r>
              <a:rPr lang="tr-TR" altLang="x-none" sz="2000" dirty="0">
                <a:latin typeface="Verdana" charset="0"/>
              </a:rPr>
              <a:t>Ancak kadınlar akademik kariyer basamaklarında yükselmeye ve yöneticilik aşamasına doğru gelmeye başladıklarında bu durum aleyhlerine dönüyor. </a:t>
            </a:r>
          </a:p>
          <a:p>
            <a:pPr eaLnBrk="1" hangingPunct="1">
              <a:spcBef>
                <a:spcPct val="0"/>
              </a:spcBef>
              <a:buFontTx/>
              <a:buNone/>
            </a:pPr>
            <a:endParaRPr lang="tr-TR" altLang="x-none" sz="1800" dirty="0">
              <a:latin typeface="Verdana" charset="0"/>
            </a:endParaRPr>
          </a:p>
          <a:p>
            <a:pPr eaLnBrk="1" hangingPunct="1">
              <a:spcBef>
                <a:spcPct val="0"/>
              </a:spcBef>
              <a:buFontTx/>
              <a:buNone/>
            </a:pPr>
            <a:endParaRPr lang="tr-TR" altLang="x-none" sz="1800" dirty="0">
              <a:latin typeface="Verdana" charset="0"/>
            </a:endParaRPr>
          </a:p>
          <a:p>
            <a:pPr eaLnBrk="1" hangingPunct="1">
              <a:spcBef>
                <a:spcPct val="0"/>
              </a:spcBef>
              <a:buFontTx/>
              <a:buNone/>
            </a:pPr>
            <a:r>
              <a:rPr lang="tr-TR" altLang="x-none" sz="2400" dirty="0">
                <a:latin typeface="Verdana" charset="0"/>
              </a:rPr>
              <a:t>Üniversitelerin sayısı artmasına rağmen bir türlü kadın yöneticilerin, </a:t>
            </a:r>
            <a:r>
              <a:rPr lang="tr-TR" altLang="x-none" sz="2400" u="sng" dirty="0">
                <a:latin typeface="Verdana" charset="0"/>
              </a:rPr>
              <a:t>kadın rektörlerin sayısı artmıyor. </a:t>
            </a:r>
          </a:p>
          <a:p>
            <a:pPr eaLnBrk="1" hangingPunct="1">
              <a:spcBef>
                <a:spcPct val="0"/>
              </a:spcBef>
              <a:buFontTx/>
              <a:buNone/>
            </a:pPr>
            <a:r>
              <a:rPr lang="tr-TR" altLang="x-none" sz="1800" dirty="0">
                <a:latin typeface="Verdana" charset="0"/>
              </a:rPr>
              <a:t/>
            </a:r>
            <a:br>
              <a:rPr lang="tr-TR" altLang="x-none" sz="1800" dirty="0">
                <a:latin typeface="Verdana" charset="0"/>
              </a:rPr>
            </a:br>
            <a:endParaRPr lang="tr-TR" altLang="x-none" sz="1800" dirty="0">
              <a:latin typeface="Verdana" charset="0"/>
            </a:endParaRPr>
          </a:p>
        </p:txBody>
      </p:sp>
    </p:spTree>
    <p:extLst>
      <p:ext uri="{BB962C8B-B14F-4D97-AF65-F5344CB8AC3E}">
        <p14:creationId xmlns:p14="http://schemas.microsoft.com/office/powerpoint/2010/main" val="2700649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Başlık"/>
          <p:cNvSpPr>
            <a:spLocks noGrp="1"/>
          </p:cNvSpPr>
          <p:nvPr>
            <p:ph type="title"/>
          </p:nvPr>
        </p:nvSpPr>
        <p:spPr/>
        <p:txBody>
          <a:bodyPr/>
          <a:lstStyle/>
          <a:p>
            <a:pPr algn="l" eaLnBrk="1" hangingPunct="1">
              <a:defRPr/>
            </a:pPr>
            <a:r>
              <a:rPr lang="tr-TR" altLang="tr-TR" dirty="0" smtClean="0">
                <a:solidFill>
                  <a:srgbClr val="FF0000"/>
                </a:solidFill>
                <a:effectLst>
                  <a:outerShdw blurRad="38100" dist="38100" dir="2700000" algn="tl">
                    <a:srgbClr val="000000">
                      <a:alpha val="43137"/>
                    </a:srgbClr>
                  </a:outerShdw>
                </a:effectLst>
              </a:rPr>
              <a:t>Yüksek Öğretim Kurumları</a:t>
            </a:r>
          </a:p>
        </p:txBody>
      </p:sp>
      <p:pic>
        <p:nvPicPr>
          <p:cNvPr id="56324"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987550"/>
            <a:ext cx="806450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23421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defRPr/>
            </a:pPr>
            <a:r>
              <a:rPr lang="tr-TR" dirty="0" smtClean="0">
                <a:solidFill>
                  <a:srgbClr val="FF0000"/>
                </a:solidFill>
                <a:effectLst>
                  <a:outerShdw blurRad="38100" dist="38100" dir="2700000" algn="tl">
                    <a:srgbClr val="000000">
                      <a:alpha val="43137"/>
                    </a:srgbClr>
                  </a:outerShdw>
                </a:effectLst>
              </a:rPr>
              <a:t>Özel Sektör</a:t>
            </a:r>
            <a:endParaRPr lang="tr-TR" dirty="0">
              <a:solidFill>
                <a:srgbClr val="FF0000"/>
              </a:solidFill>
            </a:endParaRPr>
          </a:p>
        </p:txBody>
      </p:sp>
      <p:pic>
        <p:nvPicPr>
          <p:cNvPr id="70658" name="Resi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 y="2060575"/>
            <a:ext cx="9144000"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70547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dirty="0" smtClean="0">
                <a:solidFill>
                  <a:srgbClr val="FF0000"/>
                </a:solidFill>
              </a:rPr>
              <a:t>Cam Tavan Kavramı</a:t>
            </a:r>
            <a:endParaRPr lang="tr-TR" dirty="0">
              <a:solidFill>
                <a:srgbClr val="FF0000"/>
              </a:solidFill>
            </a:endParaRPr>
          </a:p>
        </p:txBody>
      </p:sp>
      <p:sp>
        <p:nvSpPr>
          <p:cNvPr id="3" name="İçerik Yer Tutucusu 2"/>
          <p:cNvSpPr>
            <a:spLocks noGrp="1"/>
          </p:cNvSpPr>
          <p:nvPr>
            <p:ph idx="1"/>
          </p:nvPr>
        </p:nvSpPr>
        <p:spPr/>
        <p:txBody>
          <a:bodyPr/>
          <a:lstStyle/>
          <a:p>
            <a:r>
              <a:rPr lang="tr-TR" altLang="x-none" dirty="0" smtClean="0">
                <a:latin typeface="Arial" charset="0"/>
              </a:rPr>
              <a:t>Cam </a:t>
            </a:r>
            <a:r>
              <a:rPr lang="tr-TR" altLang="x-none" dirty="0">
                <a:latin typeface="Arial" charset="0"/>
              </a:rPr>
              <a:t>tavan kavramı, kadın çalışanların organizasyonun üst düzey kademelerine ilerlemelerini engelleyen, görülmeyen ve geçilemeyen engelleri tanımlamaktadır. Bu engellerin, kadınların bu noktalarda başarılı olamama olasılıklarından değil, sadece kadın olmalarından dolayı çıkartıldığı ileri sürülmektedir. </a:t>
            </a:r>
          </a:p>
          <a:p>
            <a:endParaRPr lang="tr-TR" dirty="0"/>
          </a:p>
        </p:txBody>
      </p:sp>
    </p:spTree>
    <p:extLst>
      <p:ext uri="{BB962C8B-B14F-4D97-AF65-F5344CB8AC3E}">
        <p14:creationId xmlns:p14="http://schemas.microsoft.com/office/powerpoint/2010/main" val="10052359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dirty="0" smtClean="0">
                <a:solidFill>
                  <a:srgbClr val="FF0000"/>
                </a:solidFill>
              </a:rPr>
              <a:t>ırk ve etnik köken</a:t>
            </a:r>
            <a:endParaRPr lang="tr-TR" dirty="0">
              <a:solidFill>
                <a:srgbClr val="FF0000"/>
              </a:solidFill>
            </a:endParaRPr>
          </a:p>
        </p:txBody>
      </p:sp>
      <p:sp>
        <p:nvSpPr>
          <p:cNvPr id="3" name="İçerik Yer Tutucusu 2"/>
          <p:cNvSpPr>
            <a:spLocks noGrp="1"/>
          </p:cNvSpPr>
          <p:nvPr>
            <p:ph idx="1"/>
          </p:nvPr>
        </p:nvSpPr>
        <p:spPr/>
        <p:txBody>
          <a:bodyPr/>
          <a:lstStyle/>
          <a:p>
            <a:r>
              <a:rPr lang="tr-TR" dirty="0" smtClean="0"/>
              <a:t>Irk ve etnik köken; işe alımlarda, terfi kararlarında, maaşlarda ve benzeri konularda farklı sonuçlar doğurur mu?</a:t>
            </a:r>
            <a:endParaRPr lang="tr-TR" dirty="0"/>
          </a:p>
        </p:txBody>
      </p:sp>
    </p:spTree>
    <p:extLst>
      <p:ext uri="{BB962C8B-B14F-4D97-AF65-F5344CB8AC3E}">
        <p14:creationId xmlns:p14="http://schemas.microsoft.com/office/powerpoint/2010/main" val="10619211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dirty="0" smtClean="0">
                <a:solidFill>
                  <a:srgbClr val="FF0000"/>
                </a:solidFill>
              </a:rPr>
              <a:t>engellilik </a:t>
            </a:r>
            <a:endParaRPr lang="tr-TR" dirty="0">
              <a:solidFill>
                <a:srgbClr val="FF0000"/>
              </a:solidFill>
            </a:endParaRPr>
          </a:p>
        </p:txBody>
      </p:sp>
      <p:sp>
        <p:nvSpPr>
          <p:cNvPr id="3" name="İçerik Yer Tutucusu 2"/>
          <p:cNvSpPr>
            <a:spLocks noGrp="1"/>
          </p:cNvSpPr>
          <p:nvPr>
            <p:ph idx="1"/>
          </p:nvPr>
        </p:nvSpPr>
        <p:spPr/>
        <p:txBody>
          <a:bodyPr/>
          <a:lstStyle/>
          <a:p>
            <a:r>
              <a:rPr lang="tr-TR" dirty="0"/>
              <a:t>Dünyada iş gücünde engelli çalışan oranı giderek artmaktadır</a:t>
            </a:r>
            <a:r>
              <a:rPr lang="tr-TR" dirty="0" smtClean="0"/>
              <a:t>.</a:t>
            </a:r>
          </a:p>
          <a:p>
            <a:r>
              <a:rPr lang="tr-TR" dirty="0" smtClean="0"/>
              <a:t>Microsoft </a:t>
            </a:r>
            <a:r>
              <a:rPr lang="tr-TR" dirty="0"/>
              <a:t>şirketi engelli çalışanlarını değerli bir kıymet olarak görürler. Çünkü bu çalışanlar ürünlerin bütün müşterilerin ihtiyaçlarını karşıladığının bir kanıtıdır.</a:t>
            </a:r>
          </a:p>
        </p:txBody>
      </p:sp>
    </p:spTree>
    <p:extLst>
      <p:ext uri="{BB962C8B-B14F-4D97-AF65-F5344CB8AC3E}">
        <p14:creationId xmlns:p14="http://schemas.microsoft.com/office/powerpoint/2010/main" val="17767496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dirty="0" smtClean="0">
                <a:solidFill>
                  <a:srgbClr val="FF0000"/>
                </a:solidFill>
              </a:rPr>
              <a:t>kıdem</a:t>
            </a:r>
            <a:endParaRPr lang="tr-TR" dirty="0">
              <a:solidFill>
                <a:srgbClr val="FF0000"/>
              </a:solidFill>
            </a:endParaRPr>
          </a:p>
        </p:txBody>
      </p:sp>
      <p:sp>
        <p:nvSpPr>
          <p:cNvPr id="3" name="İçerik Yer Tutucusu 2"/>
          <p:cNvSpPr>
            <a:spLocks noGrp="1"/>
          </p:cNvSpPr>
          <p:nvPr>
            <p:ph idx="1"/>
          </p:nvPr>
        </p:nvSpPr>
        <p:spPr/>
        <p:txBody>
          <a:bodyPr/>
          <a:lstStyle/>
          <a:p>
            <a:r>
              <a:rPr lang="tr-TR" dirty="0" smtClean="0"/>
              <a:t>Kıdem ile verimlilik arasında nasıl bir ilişki vardır?</a:t>
            </a:r>
          </a:p>
          <a:p>
            <a:r>
              <a:rPr lang="tr-TR" dirty="0" smtClean="0"/>
              <a:t>Kıdem ile devamsızlık arasındaki ilişki nasıldır?</a:t>
            </a:r>
          </a:p>
          <a:p>
            <a:r>
              <a:rPr lang="tr-TR" dirty="0" smtClean="0"/>
              <a:t>Kıdem ile personel devir hızı arasındaki ilişki nasıldır?</a:t>
            </a:r>
          </a:p>
          <a:p>
            <a:r>
              <a:rPr lang="tr-TR" dirty="0" smtClean="0"/>
              <a:t>Kıdem ile iş tatmini doğru orantılı mıdır?</a:t>
            </a:r>
            <a:endParaRPr lang="tr-TR" dirty="0"/>
          </a:p>
        </p:txBody>
      </p:sp>
    </p:spTree>
    <p:extLst>
      <p:ext uri="{BB962C8B-B14F-4D97-AF65-F5344CB8AC3E}">
        <p14:creationId xmlns:p14="http://schemas.microsoft.com/office/powerpoint/2010/main" val="5637614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620688"/>
            <a:ext cx="8229600" cy="5505475"/>
          </a:xfrm>
        </p:spPr>
        <p:txBody>
          <a:bodyPr>
            <a:normAutofit/>
          </a:bodyPr>
          <a:lstStyle/>
          <a:p>
            <a:r>
              <a:rPr lang="tr-TR" dirty="0" smtClean="0"/>
              <a:t>Nitelikli çalışanlar, iş gücü piyasasında her zaman az sayıdadır. </a:t>
            </a:r>
          </a:p>
          <a:p>
            <a:endParaRPr lang="tr-TR" dirty="0" smtClean="0"/>
          </a:p>
          <a:p>
            <a:r>
              <a:rPr lang="tr-TR" dirty="0" smtClean="0"/>
              <a:t>200.000’den fazla </a:t>
            </a:r>
            <a:r>
              <a:rPr lang="tr-TR" smtClean="0"/>
              <a:t>katılımcı ile yapılan </a:t>
            </a:r>
            <a:r>
              <a:rPr lang="tr-TR" dirty="0" smtClean="0"/>
              <a:t>bir araştırmaya göre, iş arkadaşları ve amirler arasındaki sosyal ilişkiler, toplam iş memnuniyeti üzerinde büyük bir etkiye sahiptir. İş yerinde kurulan pozitif ilişkiler, iş yerindeki stresi azaltmakta, çalışanların daha azı iş yerinden ayrılmayı düşünmektedir.</a:t>
            </a:r>
            <a:endParaRPr lang="tr-TR" dirty="0"/>
          </a:p>
        </p:txBody>
      </p:sp>
    </p:spTree>
    <p:extLst>
      <p:ext uri="{BB962C8B-B14F-4D97-AF65-F5344CB8AC3E}">
        <p14:creationId xmlns:p14="http://schemas.microsoft.com/office/powerpoint/2010/main" val="18325167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dirty="0" smtClean="0">
                <a:solidFill>
                  <a:srgbClr val="FF0000"/>
                </a:solidFill>
              </a:rPr>
              <a:t>din</a:t>
            </a:r>
            <a:endParaRPr lang="tr-TR" dirty="0">
              <a:solidFill>
                <a:srgbClr val="FF0000"/>
              </a:solidFill>
            </a:endParaRPr>
          </a:p>
        </p:txBody>
      </p:sp>
      <p:sp>
        <p:nvSpPr>
          <p:cNvPr id="3" name="İçerik Yer Tutucusu 2"/>
          <p:cNvSpPr>
            <a:spLocks noGrp="1"/>
          </p:cNvSpPr>
          <p:nvPr>
            <p:ph idx="1"/>
          </p:nvPr>
        </p:nvSpPr>
        <p:spPr/>
        <p:txBody>
          <a:bodyPr>
            <a:normAutofit/>
          </a:bodyPr>
          <a:lstStyle/>
          <a:p>
            <a:r>
              <a:rPr lang="tr-TR" dirty="0"/>
              <a:t>Dini inançların bazı davranışları yasakladığı veya desteklediği durumlarda inanç iş yeri açısından ciddi bir sorun olabilir</a:t>
            </a:r>
            <a:r>
              <a:rPr lang="tr-TR" dirty="0" smtClean="0"/>
              <a:t>.</a:t>
            </a:r>
          </a:p>
          <a:p>
            <a:r>
              <a:rPr lang="tr-TR" dirty="0" smtClean="0"/>
              <a:t>Dinin </a:t>
            </a:r>
            <a:r>
              <a:rPr lang="tr-TR" dirty="0"/>
              <a:t>iş yerindeki rolü konusunda farklı algılar yüzünden iş yerinde dini ayrımcılığa dair şikayetler giderek artmaktadır.</a:t>
            </a:r>
          </a:p>
        </p:txBody>
      </p:sp>
    </p:spTree>
    <p:extLst>
      <p:ext uri="{BB962C8B-B14F-4D97-AF65-F5344CB8AC3E}">
        <p14:creationId xmlns:p14="http://schemas.microsoft.com/office/powerpoint/2010/main" val="4615368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dirty="0" smtClean="0">
                <a:solidFill>
                  <a:srgbClr val="FF0000"/>
                </a:solidFill>
              </a:rPr>
              <a:t>cinsel tercih ve cinsel kimlik</a:t>
            </a:r>
            <a:endParaRPr lang="tr-TR" dirty="0">
              <a:solidFill>
                <a:srgbClr val="FF0000"/>
              </a:solidFill>
            </a:endParaRPr>
          </a:p>
        </p:txBody>
      </p:sp>
      <p:sp>
        <p:nvSpPr>
          <p:cNvPr id="3" name="İçerik Yer Tutucusu 2"/>
          <p:cNvSpPr>
            <a:spLocks noGrp="1"/>
          </p:cNvSpPr>
          <p:nvPr>
            <p:ph idx="1"/>
          </p:nvPr>
        </p:nvSpPr>
        <p:spPr/>
        <p:txBody>
          <a:bodyPr>
            <a:normAutofit fontScale="92500" lnSpcReduction="10000"/>
          </a:bodyPr>
          <a:lstStyle/>
          <a:p>
            <a:r>
              <a:rPr lang="tr-TR" dirty="0"/>
              <a:t>Cinsel tercihlere yaklaşım konusunda bütün işverenler birbirinden farklıdır</a:t>
            </a:r>
            <a:r>
              <a:rPr lang="tr-TR" dirty="0" smtClean="0"/>
              <a:t>.</a:t>
            </a:r>
          </a:p>
          <a:p>
            <a:r>
              <a:rPr lang="tr-TR" dirty="0" smtClean="0"/>
              <a:t>Birçok </a:t>
            </a:r>
            <a:r>
              <a:rPr lang="tr-TR" dirty="0"/>
              <a:t>işveren </a:t>
            </a:r>
            <a:r>
              <a:rPr lang="tr-TR" dirty="0" smtClean="0"/>
              <a:t>“sorma-söyleme” </a:t>
            </a:r>
            <a:r>
              <a:rPr lang="tr-TR" dirty="0"/>
              <a:t>şeklindeki politikayı benimsemiştir. Bir kısım işyerleri </a:t>
            </a:r>
            <a:r>
              <a:rPr lang="tr-TR" dirty="0" smtClean="0"/>
              <a:t>cinsel tercihine dayalı olarak bazı kimseleri işe almama eğilimindedir.</a:t>
            </a:r>
          </a:p>
          <a:p>
            <a:r>
              <a:rPr lang="tr-TR" dirty="0" smtClean="0"/>
              <a:t>Cinsiyet </a:t>
            </a:r>
            <a:r>
              <a:rPr lang="tr-TR" dirty="0"/>
              <a:t>değişikliklerini yönetmek çalışanların isimlerinin değişmesinden kullanacakları tuvaletleri ayarlamalarına kadar birçok farklı düzenleme gerektirmektedir.</a:t>
            </a:r>
          </a:p>
        </p:txBody>
      </p:sp>
    </p:spTree>
    <p:extLst>
      <p:ext uri="{BB962C8B-B14F-4D97-AF65-F5344CB8AC3E}">
        <p14:creationId xmlns:p14="http://schemas.microsoft.com/office/powerpoint/2010/main" val="12050283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dirty="0" smtClean="0">
                <a:solidFill>
                  <a:srgbClr val="FF0000"/>
                </a:solidFill>
              </a:rPr>
              <a:t>Yetenek</a:t>
            </a:r>
            <a:endParaRPr lang="tr-TR" dirty="0">
              <a:solidFill>
                <a:srgbClr val="FF0000"/>
              </a:solidFill>
            </a:endParaRPr>
          </a:p>
        </p:txBody>
      </p:sp>
      <p:graphicFrame>
        <p:nvGraphicFramePr>
          <p:cNvPr id="7" name="İçerik Yer Tutucusu 6"/>
          <p:cNvGraphicFramePr>
            <a:graphicFrameLocks noGrp="1"/>
          </p:cNvGraphicFramePr>
          <p:nvPr>
            <p:ph idx="1"/>
            <p:extLst>
              <p:ext uri="{D42A27DB-BD31-4B8C-83A1-F6EECF244321}">
                <p14:modId xmlns:p14="http://schemas.microsoft.com/office/powerpoint/2010/main" val="572145954"/>
              </p:ext>
            </p:extLst>
          </p:nvPr>
        </p:nvGraphicFramePr>
        <p:xfrm>
          <a:off x="457200" y="141732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etin kutusu 2"/>
          <p:cNvSpPr txBox="1"/>
          <p:nvPr/>
        </p:nvSpPr>
        <p:spPr>
          <a:xfrm rot="10800000" flipV="1">
            <a:off x="457200" y="5805264"/>
            <a:ext cx="8229600" cy="369332"/>
          </a:xfrm>
          <a:prstGeom prst="rect">
            <a:avLst/>
          </a:prstGeom>
          <a:noFill/>
        </p:spPr>
        <p:txBody>
          <a:bodyPr wrap="square" rtlCol="0">
            <a:spAutoFit/>
          </a:bodyPr>
          <a:lstStyle/>
          <a:p>
            <a:r>
              <a:rPr lang="tr-TR" dirty="0" smtClean="0"/>
              <a:t>Yetenek; insanların bir iş için gerekli çeşitli görevleri yerine getirebilme kapasitesidir.</a:t>
            </a:r>
            <a:endParaRPr lang="tr-TR" dirty="0"/>
          </a:p>
        </p:txBody>
      </p:sp>
    </p:spTree>
    <p:extLst>
      <p:ext uri="{BB962C8B-B14F-4D97-AF65-F5344CB8AC3E}">
        <p14:creationId xmlns:p14="http://schemas.microsoft.com/office/powerpoint/2010/main" val="16542872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dirty="0" smtClean="0">
                <a:solidFill>
                  <a:srgbClr val="FF0000"/>
                </a:solidFill>
              </a:rPr>
              <a:t>Düşünsel yetenekler</a:t>
            </a:r>
            <a:endParaRPr lang="tr-TR" dirty="0">
              <a:solidFill>
                <a:srgbClr val="FF0000"/>
              </a:solidFill>
            </a:endParaRP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1668984656"/>
              </p:ext>
            </p:extLst>
          </p:nvPr>
        </p:nvGraphicFramePr>
        <p:xfrm>
          <a:off x="457200" y="1600200"/>
          <a:ext cx="8229600" cy="4421088"/>
        </p:xfrm>
        <a:graphic>
          <a:graphicData uri="http://schemas.openxmlformats.org/drawingml/2006/table">
            <a:tbl>
              <a:tblPr firstRow="1" bandRow="1">
                <a:tableStyleId>{5C22544A-7EE6-4342-B048-85BDC9FD1C3A}</a:tableStyleId>
              </a:tblPr>
              <a:tblGrid>
                <a:gridCol w="2818656"/>
                <a:gridCol w="5410944"/>
              </a:tblGrid>
              <a:tr h="405452">
                <a:tc>
                  <a:txBody>
                    <a:bodyPr/>
                    <a:lstStyle/>
                    <a:p>
                      <a:r>
                        <a:rPr lang="tr-TR" dirty="0" smtClean="0"/>
                        <a:t>Boyut</a:t>
                      </a:r>
                      <a:endParaRPr lang="tr-TR" dirty="0"/>
                    </a:p>
                  </a:txBody>
                  <a:tcPr/>
                </a:tc>
                <a:tc>
                  <a:txBody>
                    <a:bodyPr/>
                    <a:lstStyle/>
                    <a:p>
                      <a:r>
                        <a:rPr lang="tr-TR" dirty="0" smtClean="0"/>
                        <a:t>Tanım</a:t>
                      </a:r>
                      <a:endParaRPr lang="tr-TR" dirty="0"/>
                    </a:p>
                  </a:txBody>
                  <a:tcPr/>
                </a:tc>
              </a:tr>
              <a:tr h="405452">
                <a:tc>
                  <a:txBody>
                    <a:bodyPr/>
                    <a:lstStyle/>
                    <a:p>
                      <a:r>
                        <a:rPr lang="tr-TR" b="1" dirty="0" smtClean="0"/>
                        <a:t>Sayısal yetenek</a:t>
                      </a:r>
                      <a:endParaRPr lang="tr-TR" b="1" dirty="0"/>
                    </a:p>
                  </a:txBody>
                  <a:tcPr/>
                </a:tc>
                <a:tc>
                  <a:txBody>
                    <a:bodyPr/>
                    <a:lstStyle/>
                    <a:p>
                      <a:r>
                        <a:rPr lang="tr-TR" dirty="0" smtClean="0"/>
                        <a:t>Hızlı ve doğru hesaplama yapabilmek</a:t>
                      </a:r>
                      <a:endParaRPr lang="tr-TR" dirty="0"/>
                    </a:p>
                  </a:txBody>
                  <a:tcPr/>
                </a:tc>
              </a:tr>
              <a:tr h="699820">
                <a:tc>
                  <a:txBody>
                    <a:bodyPr/>
                    <a:lstStyle/>
                    <a:p>
                      <a:r>
                        <a:rPr lang="tr-TR" b="1" dirty="0" smtClean="0"/>
                        <a:t>Sözel yetenek</a:t>
                      </a:r>
                      <a:endParaRPr lang="tr-TR" b="1" dirty="0"/>
                    </a:p>
                  </a:txBody>
                  <a:tcPr/>
                </a:tc>
                <a:tc>
                  <a:txBody>
                    <a:bodyPr/>
                    <a:lstStyle/>
                    <a:p>
                      <a:r>
                        <a:rPr lang="tr-TR" dirty="0" smtClean="0"/>
                        <a:t>Okuduğunu, duyduğunu ve kelimelerin birbiri ile ilişkisini anlamak</a:t>
                      </a:r>
                      <a:endParaRPr lang="tr-TR" dirty="0"/>
                    </a:p>
                  </a:txBody>
                  <a:tcPr/>
                </a:tc>
              </a:tr>
              <a:tr h="699820">
                <a:tc>
                  <a:txBody>
                    <a:bodyPr/>
                    <a:lstStyle/>
                    <a:p>
                      <a:r>
                        <a:rPr lang="tr-TR" b="1" dirty="0" smtClean="0"/>
                        <a:t>Algılama hızı</a:t>
                      </a:r>
                      <a:endParaRPr lang="tr-TR" b="1" dirty="0"/>
                    </a:p>
                  </a:txBody>
                  <a:tcPr/>
                </a:tc>
                <a:tc>
                  <a:txBody>
                    <a:bodyPr/>
                    <a:lstStyle/>
                    <a:p>
                      <a:r>
                        <a:rPr lang="tr-TR" dirty="0" smtClean="0"/>
                        <a:t>Görsel benzerlik ve farklılıkları hızlı ve doğru olarak algılamak</a:t>
                      </a:r>
                      <a:endParaRPr lang="tr-TR" dirty="0"/>
                    </a:p>
                  </a:txBody>
                  <a:tcPr/>
                </a:tc>
              </a:tr>
              <a:tr h="405452">
                <a:tc>
                  <a:txBody>
                    <a:bodyPr/>
                    <a:lstStyle/>
                    <a:p>
                      <a:r>
                        <a:rPr lang="tr-TR" b="1" dirty="0" smtClean="0"/>
                        <a:t>Tümevarım yetisi</a:t>
                      </a:r>
                      <a:endParaRPr lang="tr-TR" b="1" dirty="0"/>
                    </a:p>
                  </a:txBody>
                  <a:tcPr/>
                </a:tc>
                <a:tc>
                  <a:txBody>
                    <a:bodyPr/>
                    <a:lstStyle/>
                    <a:p>
                      <a:r>
                        <a:rPr lang="tr-TR" dirty="0" smtClean="0"/>
                        <a:t>Problemin mantığını kavrayarak çözüme ulaştırabilmek</a:t>
                      </a:r>
                      <a:endParaRPr lang="tr-TR" dirty="0"/>
                    </a:p>
                  </a:txBody>
                  <a:tcPr/>
                </a:tc>
              </a:tr>
              <a:tr h="405452">
                <a:tc>
                  <a:txBody>
                    <a:bodyPr/>
                    <a:lstStyle/>
                    <a:p>
                      <a:r>
                        <a:rPr lang="tr-TR" b="1" dirty="0" smtClean="0"/>
                        <a:t>Tümdengelim yetisi</a:t>
                      </a:r>
                      <a:endParaRPr lang="tr-TR" b="1" dirty="0"/>
                    </a:p>
                  </a:txBody>
                  <a:tcPr/>
                </a:tc>
                <a:tc>
                  <a:txBody>
                    <a:bodyPr/>
                    <a:lstStyle/>
                    <a:p>
                      <a:r>
                        <a:rPr lang="tr-TR" dirty="0" smtClean="0"/>
                        <a:t>Mantık kullanarak bir tezin sonuçlarını öngörebilmek</a:t>
                      </a:r>
                      <a:endParaRPr lang="tr-TR" dirty="0"/>
                    </a:p>
                  </a:txBody>
                  <a:tcPr/>
                </a:tc>
              </a:tr>
              <a:tr h="699820">
                <a:tc>
                  <a:txBody>
                    <a:bodyPr/>
                    <a:lstStyle/>
                    <a:p>
                      <a:r>
                        <a:rPr lang="tr-TR" b="1" dirty="0" smtClean="0"/>
                        <a:t>Üç boyutlu görebilme yetisi</a:t>
                      </a:r>
                      <a:endParaRPr lang="tr-TR" b="1" dirty="0"/>
                    </a:p>
                  </a:txBody>
                  <a:tcPr/>
                </a:tc>
                <a:tc>
                  <a:txBody>
                    <a:bodyPr/>
                    <a:lstStyle/>
                    <a:p>
                      <a:r>
                        <a:rPr lang="tr-TR" dirty="0" smtClean="0"/>
                        <a:t>Bir nesnenin uzayda yeri değiştirilirse nasıl görüneceğini algılayabilmek</a:t>
                      </a:r>
                      <a:endParaRPr lang="tr-TR" dirty="0"/>
                    </a:p>
                  </a:txBody>
                  <a:tcPr/>
                </a:tc>
              </a:tr>
              <a:tr h="699820">
                <a:tc>
                  <a:txBody>
                    <a:bodyPr/>
                    <a:lstStyle/>
                    <a:p>
                      <a:r>
                        <a:rPr lang="tr-TR" b="1" dirty="0" smtClean="0"/>
                        <a:t>Hafıza</a:t>
                      </a:r>
                      <a:endParaRPr lang="tr-TR" b="1" dirty="0"/>
                    </a:p>
                  </a:txBody>
                  <a:tcPr/>
                </a:tc>
                <a:tc>
                  <a:txBody>
                    <a:bodyPr/>
                    <a:lstStyle/>
                    <a:p>
                      <a:r>
                        <a:rPr lang="tr-TR" dirty="0" smtClean="0"/>
                        <a:t>Geçmiş deneyimleri hatırlayabilme</a:t>
                      </a:r>
                      <a:r>
                        <a:rPr lang="tr-TR" baseline="0" dirty="0" smtClean="0"/>
                        <a:t> ve kullanabilme yetisi</a:t>
                      </a:r>
                      <a:endParaRPr lang="tr-TR" dirty="0"/>
                    </a:p>
                  </a:txBody>
                  <a:tcPr/>
                </a:tc>
              </a:tr>
            </a:tbl>
          </a:graphicData>
        </a:graphic>
      </p:graphicFrame>
    </p:spTree>
    <p:extLst>
      <p:ext uri="{BB962C8B-B14F-4D97-AF65-F5344CB8AC3E}">
        <p14:creationId xmlns:p14="http://schemas.microsoft.com/office/powerpoint/2010/main" val="10977936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dirty="0">
                <a:solidFill>
                  <a:srgbClr val="FF0000"/>
                </a:solidFill>
              </a:rPr>
              <a:t>Düşünsel yetenekler</a:t>
            </a:r>
            <a:endParaRPr lang="tr-TR" dirty="0"/>
          </a:p>
        </p:txBody>
      </p:sp>
      <p:sp>
        <p:nvSpPr>
          <p:cNvPr id="3" name="İçerik Yer Tutucusu 2"/>
          <p:cNvSpPr>
            <a:spLocks noGrp="1"/>
          </p:cNvSpPr>
          <p:nvPr>
            <p:ph idx="1"/>
          </p:nvPr>
        </p:nvSpPr>
        <p:spPr/>
        <p:txBody>
          <a:bodyPr/>
          <a:lstStyle/>
          <a:p>
            <a:r>
              <a:rPr lang="tr-TR" dirty="0" smtClean="0"/>
              <a:t>Her işin gerektirdiği düşünsel yetenek türü ve düzeyi farklıdır. Bir işte bilgi toplama gerekliliği ne kadar yüksekse, o kadar yüksek genel zeka ve sözel yetenek gerektirir. Rutin ve muhakeme gerektirmeyen işlerdeyse </a:t>
            </a:r>
            <a:r>
              <a:rPr lang="tr-TR" dirty="0" err="1" smtClean="0"/>
              <a:t>IQ’nun</a:t>
            </a:r>
            <a:r>
              <a:rPr lang="tr-TR" dirty="0" smtClean="0"/>
              <a:t> yüksek olması, performans açısından o kadar da önemli değildir. </a:t>
            </a:r>
            <a:endParaRPr lang="tr-TR" dirty="0"/>
          </a:p>
        </p:txBody>
      </p:sp>
    </p:spTree>
    <p:extLst>
      <p:ext uri="{BB962C8B-B14F-4D97-AF65-F5344CB8AC3E}">
        <p14:creationId xmlns:p14="http://schemas.microsoft.com/office/powerpoint/2010/main" val="1937162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dirty="0">
                <a:solidFill>
                  <a:srgbClr val="FF0000"/>
                </a:solidFill>
              </a:rPr>
              <a:t>Düşünsel yetenekler</a:t>
            </a:r>
            <a:endParaRPr lang="tr-TR" dirty="0"/>
          </a:p>
        </p:txBody>
      </p:sp>
      <p:sp>
        <p:nvSpPr>
          <p:cNvPr id="3" name="İçerik Yer Tutucusu 2"/>
          <p:cNvSpPr>
            <a:spLocks noGrp="1"/>
          </p:cNvSpPr>
          <p:nvPr>
            <p:ph idx="1"/>
          </p:nvPr>
        </p:nvSpPr>
        <p:spPr/>
        <p:txBody>
          <a:bodyPr/>
          <a:lstStyle/>
          <a:p>
            <a:endParaRPr lang="tr-TR" dirty="0" smtClean="0"/>
          </a:p>
          <a:p>
            <a:r>
              <a:rPr lang="tr-TR" dirty="0" smtClean="0"/>
              <a:t>Zekanın iş verimliliği üzerinde etkisi var mıdır? </a:t>
            </a:r>
          </a:p>
          <a:p>
            <a:r>
              <a:rPr lang="tr-TR" dirty="0" smtClean="0"/>
              <a:t>Zekanın iş doyumu üzerindeki etkisi nasıl olabilir? </a:t>
            </a:r>
            <a:endParaRPr lang="tr-TR" dirty="0"/>
          </a:p>
        </p:txBody>
      </p:sp>
    </p:spTree>
    <p:extLst>
      <p:ext uri="{BB962C8B-B14F-4D97-AF65-F5344CB8AC3E}">
        <p14:creationId xmlns:p14="http://schemas.microsoft.com/office/powerpoint/2010/main" val="2466475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dirty="0" smtClean="0">
                <a:solidFill>
                  <a:srgbClr val="FF0000"/>
                </a:solidFill>
              </a:rPr>
              <a:t>Fiziksel yetenekler</a:t>
            </a:r>
            <a:endParaRPr lang="tr-TR" dirty="0">
              <a:solidFill>
                <a:srgbClr val="FF0000"/>
              </a:solidFill>
            </a:endParaRPr>
          </a:p>
        </p:txBody>
      </p:sp>
      <p:sp>
        <p:nvSpPr>
          <p:cNvPr id="3" name="İçerik Yer Tutucusu 2"/>
          <p:cNvSpPr>
            <a:spLocks noGrp="1"/>
          </p:cNvSpPr>
          <p:nvPr>
            <p:ph idx="1"/>
          </p:nvPr>
        </p:nvSpPr>
        <p:spPr/>
        <p:txBody>
          <a:bodyPr/>
          <a:lstStyle/>
          <a:p>
            <a:r>
              <a:rPr lang="tr-TR" dirty="0" smtClean="0"/>
              <a:t>Düşünsel </a:t>
            </a:r>
            <a:r>
              <a:rPr lang="tr-TR" dirty="0"/>
              <a:t>yetenekler karmaşık işlerde önemli iken, fiziksel yetenekler az bilgi gerektiren ve rutin olan işlerde önemlidir. </a:t>
            </a:r>
          </a:p>
          <a:p>
            <a:r>
              <a:rPr lang="tr-TR" dirty="0" smtClean="0"/>
              <a:t>İşin </a:t>
            </a:r>
            <a:r>
              <a:rPr lang="tr-TR" dirty="0"/>
              <a:t>niteliği fiziksel yeteneğe olan ihtiyacı belirler</a:t>
            </a:r>
            <a:r>
              <a:rPr lang="tr-TR" dirty="0" smtClean="0"/>
              <a:t>. </a:t>
            </a:r>
          </a:p>
          <a:p>
            <a:r>
              <a:rPr lang="tr-TR" dirty="0" smtClean="0"/>
              <a:t>Üst </a:t>
            </a:r>
            <a:r>
              <a:rPr lang="tr-TR" dirty="0"/>
              <a:t>düzey yöneticilerin fiziksel yetenekleri önemli mi</a:t>
            </a:r>
            <a:r>
              <a:rPr lang="tr-TR" dirty="0" smtClean="0"/>
              <a:t>?</a:t>
            </a:r>
            <a:endParaRPr lang="tr-TR" dirty="0"/>
          </a:p>
        </p:txBody>
      </p:sp>
    </p:spTree>
    <p:extLst>
      <p:ext uri="{BB962C8B-B14F-4D97-AF65-F5344CB8AC3E}">
        <p14:creationId xmlns:p14="http://schemas.microsoft.com/office/powerpoint/2010/main" val="3583269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dirty="0" smtClean="0">
                <a:solidFill>
                  <a:srgbClr val="FF0000"/>
                </a:solidFill>
              </a:rPr>
              <a:t>Fiziksel yetenekler</a:t>
            </a:r>
            <a:endParaRPr lang="tr-TR" dirty="0">
              <a:solidFill>
                <a:srgbClr val="FF0000"/>
              </a:solidFill>
            </a:endParaRPr>
          </a:p>
        </p:txBody>
      </p:sp>
      <p:sp>
        <p:nvSpPr>
          <p:cNvPr id="3" name="İçerik Yer Tutucusu 2"/>
          <p:cNvSpPr>
            <a:spLocks noGrp="1"/>
          </p:cNvSpPr>
          <p:nvPr>
            <p:ph idx="1"/>
          </p:nvPr>
        </p:nvSpPr>
        <p:spPr/>
        <p:txBody>
          <a:bodyPr>
            <a:normAutofit fontScale="92500" lnSpcReduction="20000"/>
          </a:bodyPr>
          <a:lstStyle/>
          <a:p>
            <a:r>
              <a:rPr lang="tr-TR" dirty="0" smtClean="0"/>
              <a:t>Dinamik dayanıklılık</a:t>
            </a:r>
          </a:p>
          <a:p>
            <a:r>
              <a:rPr lang="tr-TR" dirty="0" smtClean="0"/>
              <a:t>Gövde dayanıklılığı</a:t>
            </a:r>
          </a:p>
          <a:p>
            <a:r>
              <a:rPr lang="tr-TR" dirty="0" smtClean="0"/>
              <a:t>Statik dayanıklılık</a:t>
            </a:r>
          </a:p>
          <a:p>
            <a:r>
              <a:rPr lang="tr-TR" dirty="0" smtClean="0"/>
              <a:t>Patlayıcı dayanıklılık</a:t>
            </a:r>
          </a:p>
          <a:p>
            <a:r>
              <a:rPr lang="tr-TR" dirty="0" smtClean="0"/>
              <a:t>Uzama esnekliği</a:t>
            </a:r>
          </a:p>
          <a:p>
            <a:r>
              <a:rPr lang="tr-TR" dirty="0" smtClean="0"/>
              <a:t>Dinamik esneklik</a:t>
            </a:r>
          </a:p>
          <a:p>
            <a:r>
              <a:rPr lang="tr-TR" dirty="0" smtClean="0"/>
              <a:t>Vücut koordinasyonu</a:t>
            </a:r>
          </a:p>
          <a:p>
            <a:r>
              <a:rPr lang="tr-TR" dirty="0" smtClean="0"/>
              <a:t>Denge</a:t>
            </a:r>
          </a:p>
          <a:p>
            <a:r>
              <a:rPr lang="tr-TR" dirty="0" smtClean="0"/>
              <a:t>Dayanıklılık</a:t>
            </a:r>
            <a:endParaRPr lang="tr-TR" dirty="0"/>
          </a:p>
        </p:txBody>
      </p:sp>
    </p:spTree>
    <p:extLst>
      <p:ext uri="{BB962C8B-B14F-4D97-AF65-F5344CB8AC3E}">
        <p14:creationId xmlns:p14="http://schemas.microsoft.com/office/powerpoint/2010/main" val="19698529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dirty="0" smtClean="0">
                <a:solidFill>
                  <a:srgbClr val="FF0000"/>
                </a:solidFill>
              </a:rPr>
              <a:t>Gruplarda çeşitlilik</a:t>
            </a:r>
            <a:endParaRPr lang="tr-TR" dirty="0">
              <a:solidFill>
                <a:srgbClr val="FF0000"/>
              </a:solidFill>
            </a:endParaRPr>
          </a:p>
        </p:txBody>
      </p:sp>
      <p:sp>
        <p:nvSpPr>
          <p:cNvPr id="3" name="İçerik Yer Tutucusu 2"/>
          <p:cNvSpPr>
            <a:spLocks noGrp="1"/>
          </p:cNvSpPr>
          <p:nvPr>
            <p:ph idx="1"/>
          </p:nvPr>
        </p:nvSpPr>
        <p:spPr/>
        <p:txBody>
          <a:bodyPr/>
          <a:lstStyle/>
          <a:p>
            <a:r>
              <a:rPr lang="tr-TR" dirty="0" smtClean="0"/>
              <a:t>Çeşitlilik grup performansını artırır mı yoksa onu sekteye mi uğratır?</a:t>
            </a:r>
            <a:endParaRPr lang="tr-TR" dirty="0"/>
          </a:p>
        </p:txBody>
      </p:sp>
    </p:spTree>
    <p:extLst>
      <p:ext uri="{BB962C8B-B14F-4D97-AF65-F5344CB8AC3E}">
        <p14:creationId xmlns:p14="http://schemas.microsoft.com/office/powerpoint/2010/main" val="4380338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980728"/>
            <a:ext cx="8229600" cy="5145435"/>
          </a:xfrm>
        </p:spPr>
        <p:txBody>
          <a:bodyPr>
            <a:normAutofit lnSpcReduction="10000"/>
          </a:bodyPr>
          <a:lstStyle/>
          <a:p>
            <a:r>
              <a:rPr lang="tr-TR" dirty="0"/>
              <a:t>Yetenekler bir çalışanın performansını doğrudan etkiler. </a:t>
            </a:r>
            <a:endParaRPr lang="tr-TR" dirty="0" smtClean="0"/>
          </a:p>
          <a:p>
            <a:r>
              <a:rPr lang="tr-TR" dirty="0" smtClean="0"/>
              <a:t>Yönetici </a:t>
            </a:r>
            <a:r>
              <a:rPr lang="tr-TR" dirty="0"/>
              <a:t>ne yapabilir</a:t>
            </a:r>
            <a:r>
              <a:rPr lang="tr-TR" dirty="0" smtClean="0"/>
              <a:t>?</a:t>
            </a:r>
          </a:p>
          <a:p>
            <a:pPr marL="971550" lvl="1" indent="-514350">
              <a:buFont typeface="+mj-lt"/>
              <a:buAutoNum type="arabicPeriod"/>
            </a:pPr>
            <a:r>
              <a:rPr lang="tr-TR" dirty="0" smtClean="0"/>
              <a:t>etkin </a:t>
            </a:r>
            <a:r>
              <a:rPr lang="tr-TR" dirty="0"/>
              <a:t>bir seçim sürecine ihtiyaç vardır. Etkin seçim ,işin gereklilikleri ile adayın yetenekleri arasındaki örtüşme oranını arttırır</a:t>
            </a:r>
            <a:r>
              <a:rPr lang="tr-TR" dirty="0" smtClean="0"/>
              <a:t>.</a:t>
            </a:r>
          </a:p>
          <a:p>
            <a:pPr marL="971550" lvl="1" indent="-514350">
              <a:buFont typeface="+mj-lt"/>
              <a:buAutoNum type="arabicPeriod"/>
            </a:pPr>
            <a:r>
              <a:rPr lang="tr-TR" dirty="0" smtClean="0"/>
              <a:t>örgütte </a:t>
            </a:r>
            <a:r>
              <a:rPr lang="tr-TR" dirty="0"/>
              <a:t>mevcut çalışan bireylerin terfi kararları alınırken adayın yetenekleri göz önüne alınmalıdır</a:t>
            </a:r>
            <a:r>
              <a:rPr lang="tr-TR" dirty="0" smtClean="0"/>
              <a:t>.</a:t>
            </a:r>
          </a:p>
          <a:p>
            <a:pPr marL="971550" lvl="1" indent="-514350">
              <a:buFont typeface="+mj-lt"/>
              <a:buAutoNum type="arabicPeriod"/>
            </a:pPr>
            <a:r>
              <a:rPr lang="tr-TR" dirty="0" smtClean="0"/>
              <a:t>yöneticiler </a:t>
            </a:r>
            <a:r>
              <a:rPr lang="tr-TR" dirty="0"/>
              <a:t>işin çalışana daha iyi uyum sağlaması için </a:t>
            </a:r>
            <a:r>
              <a:rPr lang="tr-TR" dirty="0" smtClean="0"/>
              <a:t>bazı ayarlamalar </a:t>
            </a:r>
            <a:r>
              <a:rPr lang="tr-TR" dirty="0"/>
              <a:t>yapabilirler.</a:t>
            </a:r>
          </a:p>
        </p:txBody>
      </p:sp>
    </p:spTree>
    <p:extLst>
      <p:ext uri="{BB962C8B-B14F-4D97-AF65-F5344CB8AC3E}">
        <p14:creationId xmlns:p14="http://schemas.microsoft.com/office/powerpoint/2010/main" val="794044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dirty="0" smtClean="0">
                <a:solidFill>
                  <a:srgbClr val="FF0000"/>
                </a:solidFill>
              </a:rPr>
              <a:t>Yöneticiler ne yapar?</a:t>
            </a:r>
            <a:endParaRPr lang="tr-TR" dirty="0">
              <a:solidFill>
                <a:srgbClr val="FF0000"/>
              </a:solidFill>
            </a:endParaRPr>
          </a:p>
        </p:txBody>
      </p:sp>
      <p:graphicFrame>
        <p:nvGraphicFramePr>
          <p:cNvPr id="6" name="İçerik Yer Tutucusu 5"/>
          <p:cNvGraphicFramePr>
            <a:graphicFrameLocks noGrp="1"/>
          </p:cNvGraphicFramePr>
          <p:nvPr>
            <p:ph idx="1"/>
            <p:extLst>
              <p:ext uri="{D42A27DB-BD31-4B8C-83A1-F6EECF244321}">
                <p14:modId xmlns:p14="http://schemas.microsoft.com/office/powerpoint/2010/main" val="1870359524"/>
              </p:ext>
            </p:extLst>
          </p:nvPr>
        </p:nvGraphicFramePr>
        <p:xfrm>
          <a:off x="0" y="1600200"/>
          <a:ext cx="8964488" cy="5069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18074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dirty="0" smtClean="0">
                <a:solidFill>
                  <a:srgbClr val="FF0000"/>
                </a:solidFill>
              </a:rPr>
              <a:t>Çeşitlilik yönetimi</a:t>
            </a:r>
            <a:endParaRPr lang="tr-TR" dirty="0">
              <a:solidFill>
                <a:srgbClr val="FF0000"/>
              </a:solidFill>
            </a:endParaRPr>
          </a:p>
        </p:txBody>
      </p:sp>
      <p:sp>
        <p:nvSpPr>
          <p:cNvPr id="3" name="İçerik Yer Tutucusu 2"/>
          <p:cNvSpPr>
            <a:spLocks noGrp="1"/>
          </p:cNvSpPr>
          <p:nvPr>
            <p:ph idx="1"/>
          </p:nvPr>
        </p:nvSpPr>
        <p:spPr/>
        <p:txBody>
          <a:bodyPr>
            <a:normAutofit lnSpcReduction="10000"/>
          </a:bodyPr>
          <a:lstStyle/>
          <a:p>
            <a:r>
              <a:rPr lang="tr-TR" b="1" dirty="0">
                <a:solidFill>
                  <a:srgbClr val="FF0000"/>
                </a:solidFill>
              </a:rPr>
              <a:t>Tanım: </a:t>
            </a:r>
            <a:r>
              <a:rPr lang="tr-TR" dirty="0"/>
              <a:t>Yöneticilerin herkesi, diğerlerinin farklılıkları ve ihtiyaçları hakkında daha bilinçli ve duyarlı hale getirdiği süreç ve programlardır</a:t>
            </a:r>
            <a:r>
              <a:rPr lang="tr-TR" dirty="0" smtClean="0"/>
              <a:t>.</a:t>
            </a:r>
          </a:p>
          <a:p>
            <a:r>
              <a:rPr lang="tr-TR" dirty="0" smtClean="0"/>
              <a:t>Çeşitlilik </a:t>
            </a:r>
            <a:r>
              <a:rPr lang="tr-TR" dirty="0"/>
              <a:t>yönetimi, </a:t>
            </a:r>
            <a:r>
              <a:rPr lang="tr-TR" dirty="0" smtClean="0"/>
              <a:t>örgütün </a:t>
            </a:r>
            <a:r>
              <a:rPr lang="tr-TR" dirty="0"/>
              <a:t>bütün kademelerini kapsayan sürekli bir çaba olmalıdır</a:t>
            </a:r>
            <a:r>
              <a:rPr lang="tr-TR" dirty="0" smtClean="0"/>
              <a:t>.</a:t>
            </a:r>
          </a:p>
          <a:p>
            <a:r>
              <a:rPr lang="tr-TR" dirty="0" smtClean="0"/>
              <a:t>Çeşitlilikte </a:t>
            </a:r>
            <a:r>
              <a:rPr lang="tr-TR" dirty="0"/>
              <a:t>en önemli husus insanlara eşit davranmaktır.</a:t>
            </a:r>
          </a:p>
        </p:txBody>
      </p:sp>
    </p:spTree>
    <p:extLst>
      <p:ext uri="{BB962C8B-B14F-4D97-AF65-F5344CB8AC3E}">
        <p14:creationId xmlns:p14="http://schemas.microsoft.com/office/powerpoint/2010/main" val="597876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1318284428"/>
              </p:ext>
            </p:extLst>
          </p:nvPr>
        </p:nvGraphicFramePr>
        <p:xfrm>
          <a:off x="0" y="29763"/>
          <a:ext cx="9148829" cy="7098191"/>
        </p:xfrm>
        <a:graphic>
          <a:graphicData uri="http://schemas.openxmlformats.org/drawingml/2006/table">
            <a:tbl>
              <a:tblPr firstRow="1" bandRow="1">
                <a:tableStyleId>{5C22544A-7EE6-4342-B048-85BDC9FD1C3A}</a:tableStyleId>
              </a:tblPr>
              <a:tblGrid>
                <a:gridCol w="1979712"/>
                <a:gridCol w="116840"/>
                <a:gridCol w="7052277"/>
              </a:tblGrid>
              <a:tr h="330881">
                <a:tc gridSpan="3">
                  <a:txBody>
                    <a:bodyPr/>
                    <a:lstStyle/>
                    <a:p>
                      <a:r>
                        <a:rPr lang="tr-TR" sz="1600" dirty="0" err="1" smtClean="0"/>
                        <a:t>Mintzberg’in</a:t>
                      </a:r>
                      <a:r>
                        <a:rPr lang="tr-TR" sz="1600" dirty="0" smtClean="0"/>
                        <a:t> Yönetici Rolleri</a:t>
                      </a:r>
                      <a:endParaRPr lang="tr-TR" sz="1600" dirty="0"/>
                    </a:p>
                  </a:txBody>
                  <a:tcPr/>
                </a:tc>
                <a:tc hMerge="1">
                  <a:txBody>
                    <a:bodyPr/>
                    <a:lstStyle/>
                    <a:p>
                      <a:endParaRPr lang="tr-TR"/>
                    </a:p>
                  </a:txBody>
                  <a:tcPr/>
                </a:tc>
                <a:tc hMerge="1">
                  <a:txBody>
                    <a:bodyPr/>
                    <a:lstStyle/>
                    <a:p>
                      <a:endParaRPr lang="tr-TR" dirty="0"/>
                    </a:p>
                  </a:txBody>
                  <a:tcPr/>
                </a:tc>
              </a:tr>
              <a:tr h="330881">
                <a:tc gridSpan="2">
                  <a:txBody>
                    <a:bodyPr/>
                    <a:lstStyle/>
                    <a:p>
                      <a:r>
                        <a:rPr lang="tr-TR" sz="1600" b="1" dirty="0" smtClean="0"/>
                        <a:t>Rol</a:t>
                      </a:r>
                      <a:endParaRPr lang="tr-TR" sz="1600" b="1" dirty="0"/>
                    </a:p>
                  </a:txBody>
                  <a:tcPr>
                    <a:lnB w="12700" cap="flat" cmpd="sng" algn="ctr">
                      <a:solidFill>
                        <a:schemeClr val="tx1"/>
                      </a:solidFill>
                      <a:prstDash val="solid"/>
                      <a:round/>
                      <a:headEnd type="none" w="med" len="med"/>
                      <a:tailEnd type="none" w="med" len="med"/>
                    </a:lnB>
                  </a:tcPr>
                </a:tc>
                <a:tc hMerge="1">
                  <a:txBody>
                    <a:bodyPr/>
                    <a:lstStyle/>
                    <a:p>
                      <a:endParaRPr lang="tr-TR"/>
                    </a:p>
                  </a:txBody>
                  <a:tcPr/>
                </a:tc>
                <a:tc>
                  <a:txBody>
                    <a:bodyPr/>
                    <a:lstStyle/>
                    <a:p>
                      <a:r>
                        <a:rPr lang="tr-TR" sz="1600" b="1" dirty="0" smtClean="0"/>
                        <a:t>Tanım</a:t>
                      </a:r>
                      <a:endParaRPr lang="tr-TR" sz="1600" b="1" dirty="0"/>
                    </a:p>
                  </a:txBody>
                  <a:tcPr>
                    <a:lnB w="12700" cap="flat" cmpd="sng" algn="ctr">
                      <a:solidFill>
                        <a:schemeClr val="tx1"/>
                      </a:solidFill>
                      <a:prstDash val="solid"/>
                      <a:round/>
                      <a:headEnd type="none" w="med" len="med"/>
                      <a:tailEnd type="none" w="med" len="med"/>
                    </a:lnB>
                  </a:tcPr>
                </a:tc>
              </a:tr>
              <a:tr h="330881">
                <a:tc gridSpan="3">
                  <a:txBody>
                    <a:bodyPr/>
                    <a:lstStyle/>
                    <a:p>
                      <a:r>
                        <a:rPr lang="tr-TR" sz="1600" b="1" dirty="0" smtClean="0"/>
                        <a:t>1. Bireyler Arası Roller</a:t>
                      </a:r>
                      <a:endParaRPr lang="tr-TR" sz="16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c hMerge="1">
                  <a:txBody>
                    <a:bodyPr/>
                    <a:lstStyle/>
                    <a:p>
                      <a:endParaRPr lang="tr-TR" dirty="0"/>
                    </a:p>
                  </a:txBody>
                  <a:tcPr/>
                </a:tc>
              </a:tr>
              <a:tr h="579042">
                <a:tc gridSpan="2">
                  <a:txBody>
                    <a:bodyPr/>
                    <a:lstStyle/>
                    <a:p>
                      <a:r>
                        <a:rPr lang="tr-TR" sz="1600" dirty="0" smtClean="0"/>
                        <a:t>Sembolik</a:t>
                      </a:r>
                      <a:endParaRPr lang="tr-TR" sz="1600" dirty="0"/>
                    </a:p>
                  </a:txBody>
                  <a:tcPr>
                    <a:lnT w="12700" cap="flat" cmpd="sng" algn="ctr">
                      <a:solidFill>
                        <a:schemeClr val="tx1"/>
                      </a:solidFill>
                      <a:prstDash val="solid"/>
                      <a:round/>
                      <a:headEnd type="none" w="med" len="med"/>
                      <a:tailEnd type="none" w="med" len="med"/>
                    </a:lnT>
                  </a:tcPr>
                </a:tc>
                <a:tc hMerge="1">
                  <a:txBody>
                    <a:bodyPr/>
                    <a:lstStyle/>
                    <a:p>
                      <a:endParaRPr lang="tr-TR"/>
                    </a:p>
                  </a:txBody>
                  <a:tcPr/>
                </a:tc>
                <a:tc>
                  <a:txBody>
                    <a:bodyPr/>
                    <a:lstStyle/>
                    <a:p>
                      <a:r>
                        <a:rPr lang="tr-TR" sz="1600" dirty="0" smtClean="0"/>
                        <a:t>Yasal veya sosyal zorunluluklardan dolayı birçok rutin görevi yerine getirir.</a:t>
                      </a:r>
                      <a:endParaRPr lang="tr-TR" sz="1600" dirty="0"/>
                    </a:p>
                  </a:txBody>
                  <a:tcPr>
                    <a:lnT w="12700" cap="flat" cmpd="sng" algn="ctr">
                      <a:solidFill>
                        <a:schemeClr val="tx1"/>
                      </a:solidFill>
                      <a:prstDash val="solid"/>
                      <a:round/>
                      <a:headEnd type="none" w="med" len="med"/>
                      <a:tailEnd type="none" w="med" len="med"/>
                    </a:lnT>
                  </a:tcPr>
                </a:tc>
              </a:tr>
              <a:tr h="489679">
                <a:tc gridSpan="2">
                  <a:txBody>
                    <a:bodyPr/>
                    <a:lstStyle/>
                    <a:p>
                      <a:r>
                        <a:rPr lang="tr-TR" sz="1600" dirty="0" smtClean="0"/>
                        <a:t>Liderlik</a:t>
                      </a:r>
                      <a:endParaRPr lang="tr-TR" sz="1600" dirty="0"/>
                    </a:p>
                  </a:txBody>
                  <a:tcPr/>
                </a:tc>
                <a:tc hMerge="1">
                  <a:txBody>
                    <a:bodyPr/>
                    <a:lstStyle/>
                    <a:p>
                      <a:endParaRPr lang="tr-TR"/>
                    </a:p>
                  </a:txBody>
                  <a:tcPr/>
                </a:tc>
                <a:tc>
                  <a:txBody>
                    <a:bodyPr/>
                    <a:lstStyle/>
                    <a:p>
                      <a:r>
                        <a:rPr lang="tr-TR" sz="1600" dirty="0" smtClean="0"/>
                        <a:t>Çalışanların motivasyonundan ve yönlendirilmesinden sorumludur</a:t>
                      </a:r>
                      <a:endParaRPr lang="tr-TR" sz="1600" dirty="0"/>
                    </a:p>
                  </a:txBody>
                  <a:tcPr/>
                </a:tc>
              </a:tr>
              <a:tr h="579042">
                <a:tc gridSpan="2">
                  <a:txBody>
                    <a:bodyPr/>
                    <a:lstStyle/>
                    <a:p>
                      <a:r>
                        <a:rPr lang="tr-TR" sz="1600" dirty="0" smtClean="0"/>
                        <a:t>İrtibat</a:t>
                      </a:r>
                      <a:endParaRPr lang="tr-TR" sz="1600" dirty="0"/>
                    </a:p>
                  </a:txBody>
                  <a:tcPr>
                    <a:lnB w="12700" cap="flat" cmpd="sng" algn="ctr">
                      <a:noFill/>
                      <a:prstDash val="solid"/>
                      <a:round/>
                      <a:headEnd type="none" w="med" len="med"/>
                      <a:tailEnd type="none" w="med" len="med"/>
                    </a:lnB>
                  </a:tcPr>
                </a:tc>
                <a:tc hMerge="1">
                  <a:txBody>
                    <a:bodyPr/>
                    <a:lstStyle/>
                    <a:p>
                      <a:endParaRPr lang="tr-TR"/>
                    </a:p>
                  </a:txBody>
                  <a:tcPr/>
                </a:tc>
                <a:tc>
                  <a:txBody>
                    <a:bodyPr/>
                    <a:lstStyle/>
                    <a:p>
                      <a:r>
                        <a:rPr lang="tr-TR" sz="1600" dirty="0" smtClean="0"/>
                        <a:t>Örgüte bilgi ve fayda sağlayan örgüt dışı birçok bağlantıyla bir ağ oluşturur.</a:t>
                      </a:r>
                      <a:endParaRPr lang="tr-TR" sz="1600" dirty="0"/>
                    </a:p>
                  </a:txBody>
                  <a:tcPr>
                    <a:lnB w="12700" cap="flat" cmpd="sng" algn="ctr">
                      <a:noFill/>
                      <a:prstDash val="solid"/>
                      <a:round/>
                      <a:headEnd type="none" w="med" len="med"/>
                      <a:tailEnd type="none" w="med" len="med"/>
                    </a:lnB>
                  </a:tcPr>
                </a:tc>
              </a:tr>
              <a:tr h="330881">
                <a:tc gridSpan="3">
                  <a:txBody>
                    <a:bodyPr/>
                    <a:lstStyle/>
                    <a:p>
                      <a:r>
                        <a:rPr lang="tr-TR" sz="1600" b="1" dirty="0" smtClean="0"/>
                        <a:t>2. Bilgi Sağlama Rolleri</a:t>
                      </a:r>
                      <a:endParaRPr lang="tr-TR" sz="1600" b="1" dirty="0"/>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c hMerge="1">
                  <a:txBody>
                    <a:bodyPr/>
                    <a:lstStyle/>
                    <a:p>
                      <a:endParaRPr lang="tr-TR" b="1" dirty="0"/>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79042">
                <a:tc gridSpan="2">
                  <a:txBody>
                    <a:bodyPr/>
                    <a:lstStyle/>
                    <a:p>
                      <a:r>
                        <a:rPr lang="tr-TR" sz="1600" dirty="0" smtClean="0"/>
                        <a:t>İzleme</a:t>
                      </a:r>
                      <a:endParaRPr lang="tr-TR" sz="1600" dirty="0"/>
                    </a:p>
                  </a:txBody>
                  <a:tcPr>
                    <a:lnT w="12700" cap="flat" cmpd="sng" algn="ctr">
                      <a:solidFill>
                        <a:schemeClr val="tx1"/>
                      </a:solidFill>
                      <a:prstDash val="solid"/>
                      <a:round/>
                      <a:headEnd type="none" w="med" len="med"/>
                      <a:tailEnd type="none" w="med" len="med"/>
                    </a:lnT>
                  </a:tcPr>
                </a:tc>
                <a:tc hMerge="1">
                  <a:txBody>
                    <a:bodyPr/>
                    <a:lstStyle/>
                    <a:p>
                      <a:endParaRPr lang="tr-TR"/>
                    </a:p>
                  </a:txBody>
                  <a:tcPr/>
                </a:tc>
                <a:tc>
                  <a:txBody>
                    <a:bodyPr/>
                    <a:lstStyle/>
                    <a:p>
                      <a:r>
                        <a:rPr lang="tr-TR" sz="1600" dirty="0" smtClean="0"/>
                        <a:t>Çok çeşitli bilgileri alıp, örgüt içi</a:t>
                      </a:r>
                      <a:r>
                        <a:rPr lang="tr-TR" sz="1600" baseline="0" dirty="0" smtClean="0"/>
                        <a:t> ve dışı iletişimde bir sinir merkezi görevi üstlenir. </a:t>
                      </a:r>
                      <a:endParaRPr lang="tr-TR" sz="1600" dirty="0"/>
                    </a:p>
                  </a:txBody>
                  <a:tcPr>
                    <a:lnT w="12700" cap="flat" cmpd="sng" algn="ctr">
                      <a:solidFill>
                        <a:schemeClr val="tx1"/>
                      </a:solidFill>
                      <a:prstDash val="solid"/>
                      <a:round/>
                      <a:headEnd type="none" w="med" len="med"/>
                      <a:tailEnd type="none" w="med" len="med"/>
                    </a:lnT>
                  </a:tcPr>
                </a:tc>
              </a:tr>
              <a:tr h="579042">
                <a:tc gridSpan="2">
                  <a:txBody>
                    <a:bodyPr/>
                    <a:lstStyle/>
                    <a:p>
                      <a:r>
                        <a:rPr lang="tr-TR" sz="1600" dirty="0" smtClean="0"/>
                        <a:t>Dağıtıcılık</a:t>
                      </a:r>
                      <a:endParaRPr lang="tr-TR" sz="1600" dirty="0"/>
                    </a:p>
                  </a:txBody>
                  <a:tcPr/>
                </a:tc>
                <a:tc hMerge="1">
                  <a:txBody>
                    <a:bodyPr/>
                    <a:lstStyle/>
                    <a:p>
                      <a:endParaRPr lang="tr-TR"/>
                    </a:p>
                  </a:txBody>
                  <a:tcPr/>
                </a:tc>
                <a:tc>
                  <a:txBody>
                    <a:bodyPr/>
                    <a:lstStyle/>
                    <a:p>
                      <a:r>
                        <a:rPr lang="tr-TR" sz="1600" dirty="0" smtClean="0"/>
                        <a:t>Örgüt dışından veya çalışanlardan aldıkları bilgileri diğer çalışanlara iletir.</a:t>
                      </a:r>
                      <a:endParaRPr lang="tr-TR" sz="1600" dirty="0"/>
                    </a:p>
                  </a:txBody>
                  <a:tcPr/>
                </a:tc>
              </a:tr>
              <a:tr h="579042">
                <a:tc gridSpan="2">
                  <a:txBody>
                    <a:bodyPr/>
                    <a:lstStyle/>
                    <a:p>
                      <a:r>
                        <a:rPr lang="tr-TR" sz="1600" dirty="0" smtClean="0"/>
                        <a:t>Konuşmacı</a:t>
                      </a:r>
                      <a:endParaRPr lang="tr-TR" sz="1600" dirty="0"/>
                    </a:p>
                  </a:txBody>
                  <a:tcPr>
                    <a:lnB w="12700" cap="flat" cmpd="sng" algn="ctr">
                      <a:noFill/>
                      <a:prstDash val="solid"/>
                      <a:round/>
                      <a:headEnd type="none" w="med" len="med"/>
                      <a:tailEnd type="none" w="med" len="med"/>
                    </a:lnB>
                  </a:tcPr>
                </a:tc>
                <a:tc hMerge="1">
                  <a:txBody>
                    <a:bodyPr/>
                    <a:lstStyle/>
                    <a:p>
                      <a:endParaRPr lang="tr-TR"/>
                    </a:p>
                  </a:txBody>
                  <a:tcPr/>
                </a:tc>
                <a:tc>
                  <a:txBody>
                    <a:bodyPr/>
                    <a:lstStyle/>
                    <a:p>
                      <a:r>
                        <a:rPr lang="tr-TR" sz="1600" dirty="0" smtClean="0"/>
                        <a:t>Örgütün planları, politikaları, eylemleri ve bunların sonuçları hakkında çeşitli bilgileri şirket dışındakilere iletir.</a:t>
                      </a:r>
                      <a:endParaRPr lang="tr-TR" sz="1600" dirty="0"/>
                    </a:p>
                  </a:txBody>
                  <a:tcPr>
                    <a:lnB w="12700" cap="flat" cmpd="sng" algn="ctr">
                      <a:noFill/>
                      <a:prstDash val="solid"/>
                      <a:round/>
                      <a:headEnd type="none" w="med" len="med"/>
                      <a:tailEnd type="none" w="med" len="med"/>
                    </a:lnB>
                  </a:tcPr>
                </a:tc>
              </a:tr>
              <a:tr h="330881">
                <a:tc gridSpan="3">
                  <a:txBody>
                    <a:bodyPr/>
                    <a:lstStyle/>
                    <a:p>
                      <a:r>
                        <a:rPr lang="tr-TR" sz="1600" b="1" dirty="0" smtClean="0"/>
                        <a:t>3. Karar Verme Rolleri</a:t>
                      </a:r>
                      <a:endParaRPr lang="tr-TR" sz="1600" b="1" dirty="0"/>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tr-TR"/>
                    </a:p>
                  </a:txBody>
                  <a:tcPr/>
                </a:tc>
                <a:tc hMerge="1">
                  <a:txBody>
                    <a:bodyPr/>
                    <a:lstStyle/>
                    <a:p>
                      <a:endParaRPr lang="tr-TR" dirty="0"/>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79042">
                <a:tc>
                  <a:txBody>
                    <a:bodyPr/>
                    <a:lstStyle/>
                    <a:p>
                      <a:r>
                        <a:rPr lang="tr-TR" sz="1600" dirty="0" smtClean="0"/>
                        <a:t>Girişimci</a:t>
                      </a:r>
                      <a:endParaRPr lang="tr-TR" sz="1600" dirty="0"/>
                    </a:p>
                  </a:txBody>
                  <a:tcPr>
                    <a:lnT w="12700" cap="flat" cmpd="sng" algn="ctr">
                      <a:solidFill>
                        <a:schemeClr val="tx1"/>
                      </a:solidFill>
                      <a:prstDash val="solid"/>
                      <a:round/>
                      <a:headEnd type="none" w="med" len="med"/>
                      <a:tailEnd type="none" w="med" len="med"/>
                    </a:lnT>
                  </a:tcPr>
                </a:tc>
                <a:tc gridSpan="2">
                  <a:txBody>
                    <a:bodyPr/>
                    <a:lstStyle/>
                    <a:p>
                      <a:r>
                        <a:rPr lang="tr-TR" sz="1600" dirty="0" smtClean="0"/>
                        <a:t>Çeşitli fırsatlar için örgütü</a:t>
                      </a:r>
                      <a:r>
                        <a:rPr lang="tr-TR" sz="1600" baseline="0" dirty="0" smtClean="0"/>
                        <a:t> ve çevresini araştırıp değişiklik yaratmak için projelere ön ayak olur.</a:t>
                      </a:r>
                      <a:endParaRPr lang="tr-TR" sz="1600" dirty="0"/>
                    </a:p>
                  </a:txBody>
                  <a:tcPr>
                    <a:lnT w="12700" cap="flat" cmpd="sng" algn="ctr">
                      <a:solidFill>
                        <a:schemeClr val="tx1"/>
                      </a:solidFill>
                      <a:prstDash val="solid"/>
                      <a:round/>
                      <a:headEnd type="none" w="med" len="med"/>
                      <a:tailEnd type="none" w="med" len="med"/>
                    </a:lnT>
                  </a:tcPr>
                </a:tc>
                <a:tc hMerge="1">
                  <a:txBody>
                    <a:bodyPr/>
                    <a:lstStyle/>
                    <a:p>
                      <a:endParaRPr lang="tr-TR" dirty="0"/>
                    </a:p>
                  </a:txBody>
                  <a:tcPr>
                    <a:lnT w="12700" cap="flat" cmpd="sng" algn="ctr">
                      <a:solidFill>
                        <a:schemeClr val="tx1"/>
                      </a:solidFill>
                      <a:prstDash val="solid"/>
                      <a:round/>
                      <a:headEnd type="none" w="med" len="med"/>
                      <a:tailEnd type="none" w="med" len="med"/>
                    </a:lnT>
                  </a:tcPr>
                </a:tc>
              </a:tr>
              <a:tr h="543382">
                <a:tc>
                  <a:txBody>
                    <a:bodyPr/>
                    <a:lstStyle/>
                    <a:p>
                      <a:r>
                        <a:rPr lang="tr-TR" sz="1600" dirty="0" smtClean="0"/>
                        <a:t>Sorun çözümleyici</a:t>
                      </a:r>
                      <a:endParaRPr lang="tr-TR" sz="1600" dirty="0"/>
                    </a:p>
                  </a:txBody>
                  <a:tcPr/>
                </a:tc>
                <a:tc gridSpan="2">
                  <a:txBody>
                    <a:bodyPr/>
                    <a:lstStyle/>
                    <a:p>
                      <a:r>
                        <a:rPr lang="tr-TR" sz="1600" dirty="0" smtClean="0"/>
                        <a:t>Örgüt sorunla karşılaştığında</a:t>
                      </a:r>
                      <a:r>
                        <a:rPr lang="tr-TR" sz="1600" baseline="0" dirty="0" smtClean="0"/>
                        <a:t> çözmek için eyleme geçer.</a:t>
                      </a:r>
                      <a:endParaRPr lang="tr-TR" sz="1600" dirty="0"/>
                    </a:p>
                  </a:txBody>
                  <a:tcPr/>
                </a:tc>
                <a:tc hMerge="1">
                  <a:txBody>
                    <a:bodyPr/>
                    <a:lstStyle/>
                    <a:p>
                      <a:endParaRPr lang="tr-TR" dirty="0"/>
                    </a:p>
                  </a:txBody>
                  <a:tcPr/>
                </a:tc>
              </a:tr>
              <a:tr h="330881">
                <a:tc>
                  <a:txBody>
                    <a:bodyPr/>
                    <a:lstStyle/>
                    <a:p>
                      <a:r>
                        <a:rPr lang="tr-TR" sz="1600" dirty="0" smtClean="0"/>
                        <a:t>Kaynak dağıtıcı</a:t>
                      </a:r>
                      <a:endParaRPr lang="tr-TR" sz="1600" dirty="0"/>
                    </a:p>
                  </a:txBody>
                  <a:tcPr/>
                </a:tc>
                <a:tc gridSpan="2">
                  <a:txBody>
                    <a:bodyPr/>
                    <a:lstStyle/>
                    <a:p>
                      <a:r>
                        <a:rPr lang="tr-TR" sz="1600" dirty="0" smtClean="0"/>
                        <a:t>Örgüt</a:t>
                      </a:r>
                      <a:r>
                        <a:rPr lang="tr-TR" sz="1600" baseline="0" dirty="0" smtClean="0"/>
                        <a:t> içerisinde önemli kararlar alır ve onaylar.</a:t>
                      </a:r>
                      <a:endParaRPr lang="tr-TR" sz="1600" dirty="0"/>
                    </a:p>
                  </a:txBody>
                  <a:tcPr/>
                </a:tc>
                <a:tc hMerge="1">
                  <a:txBody>
                    <a:bodyPr/>
                    <a:lstStyle/>
                    <a:p>
                      <a:endParaRPr lang="tr-TR" dirty="0"/>
                    </a:p>
                  </a:txBody>
                  <a:tcPr/>
                </a:tc>
              </a:tr>
              <a:tr h="579042">
                <a:tc>
                  <a:txBody>
                    <a:bodyPr/>
                    <a:lstStyle/>
                    <a:p>
                      <a:r>
                        <a:rPr lang="tr-TR" sz="1600" dirty="0" smtClean="0"/>
                        <a:t>Müzakereci</a:t>
                      </a:r>
                      <a:endParaRPr lang="tr-TR" sz="1600" dirty="0"/>
                    </a:p>
                  </a:txBody>
                  <a:tcPr/>
                </a:tc>
                <a:tc gridSpan="2">
                  <a:txBody>
                    <a:bodyPr/>
                    <a:lstStyle/>
                    <a:p>
                      <a:r>
                        <a:rPr lang="tr-TR" sz="1600" dirty="0" smtClean="0"/>
                        <a:t>Önemli müzakerelerde içinde bulundukları örgütü veya birimi temsil eder. </a:t>
                      </a:r>
                      <a:endParaRPr lang="tr-TR" sz="1600" dirty="0"/>
                    </a:p>
                  </a:txBody>
                  <a:tcPr/>
                </a:tc>
                <a:tc hMerge="1">
                  <a:txBody>
                    <a:bodyPr/>
                    <a:lstStyle/>
                    <a:p>
                      <a:endParaRPr lang="tr-TR" dirty="0"/>
                    </a:p>
                  </a:txBody>
                  <a:tcPr/>
                </a:tc>
              </a:tr>
            </a:tbl>
          </a:graphicData>
        </a:graphic>
      </p:graphicFrame>
    </p:spTree>
    <p:extLst>
      <p:ext uri="{BB962C8B-B14F-4D97-AF65-F5344CB8AC3E}">
        <p14:creationId xmlns:p14="http://schemas.microsoft.com/office/powerpoint/2010/main" val="2031985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yagram 10"/>
          <p:cNvGraphicFramePr/>
          <p:nvPr>
            <p:extLst/>
          </p:nvPr>
        </p:nvGraphicFramePr>
        <p:xfrm>
          <a:off x="5652120" y="2060848"/>
          <a:ext cx="2736304" cy="36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İçerik Yer Tutucusu 3"/>
          <p:cNvGraphicFramePr>
            <a:graphicFrameLocks noGrp="1"/>
          </p:cNvGraphicFramePr>
          <p:nvPr>
            <p:ph idx="1"/>
            <p:extLst/>
          </p:nvPr>
        </p:nvGraphicFramePr>
        <p:xfrm>
          <a:off x="107504" y="1614500"/>
          <a:ext cx="5698976" cy="43490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2" name="Başlık 1"/>
          <p:cNvSpPr>
            <a:spLocks noGrp="1"/>
          </p:cNvSpPr>
          <p:nvPr>
            <p:ph type="title"/>
          </p:nvPr>
        </p:nvSpPr>
        <p:spPr>
          <a:xfrm>
            <a:off x="457200" y="274638"/>
            <a:ext cx="8229600" cy="1143000"/>
          </a:xfrm>
        </p:spPr>
        <p:txBody>
          <a:bodyPr>
            <a:normAutofit/>
          </a:bodyPr>
          <a:lstStyle/>
          <a:p>
            <a:pPr algn="l"/>
            <a:r>
              <a:rPr lang="tr-TR" sz="3600" dirty="0" smtClean="0">
                <a:solidFill>
                  <a:srgbClr val="FF0000"/>
                </a:solidFill>
              </a:rPr>
              <a:t>Yönetsel Kademeler ve Yönetici Becerileri</a:t>
            </a:r>
            <a:endParaRPr lang="tr-TR" sz="3600" dirty="0">
              <a:solidFill>
                <a:srgbClr val="FF0000"/>
              </a:solidFill>
            </a:endParaRPr>
          </a:p>
        </p:txBody>
      </p:sp>
    </p:spTree>
    <p:extLst>
      <p:ext uri="{BB962C8B-B14F-4D97-AF65-F5344CB8AC3E}">
        <p14:creationId xmlns:p14="http://schemas.microsoft.com/office/powerpoint/2010/main" val="17498317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l"/>
            <a:r>
              <a:rPr lang="tr-TR" sz="3600" dirty="0">
                <a:solidFill>
                  <a:srgbClr val="FF0000"/>
                </a:solidFill>
              </a:rPr>
              <a:t>Yönetsel Kademeler ve Yönetici Becerileri</a:t>
            </a:r>
            <a:endParaRPr lang="tr-TR" sz="36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913" y="2009774"/>
            <a:ext cx="8184164" cy="3723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06105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2022825574"/>
              </p:ext>
            </p:extLst>
          </p:nvPr>
        </p:nvGraphicFramePr>
        <p:xfrm>
          <a:off x="539552" y="1124744"/>
          <a:ext cx="8229600"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394072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2672</TotalTime>
  <Words>1871</Words>
  <Application>Microsoft Office PowerPoint</Application>
  <PresentationFormat>Ekran Gösterisi (4:3)</PresentationFormat>
  <Paragraphs>303</Paragraphs>
  <Slides>50</Slides>
  <Notes>4</Notes>
  <HiddenSlides>0</HiddenSlides>
  <MMClips>0</MMClips>
  <ScaleCrop>false</ScaleCrop>
  <HeadingPairs>
    <vt:vector size="4" baseType="variant">
      <vt:variant>
        <vt:lpstr>Tema</vt:lpstr>
      </vt:variant>
      <vt:variant>
        <vt:i4>1</vt:i4>
      </vt:variant>
      <vt:variant>
        <vt:lpstr>Slayt Başlıkları</vt:lpstr>
      </vt:variant>
      <vt:variant>
        <vt:i4>50</vt:i4>
      </vt:variant>
    </vt:vector>
  </HeadingPairs>
  <TitlesOfParts>
    <vt:vector size="51" baseType="lpstr">
      <vt:lpstr>Ofis Teması</vt:lpstr>
      <vt:lpstr>ÖRGÜTSEL DAVRANIŞA GİRİŞ</vt:lpstr>
      <vt:lpstr>PowerPoint Sunusu</vt:lpstr>
      <vt:lpstr>PowerPoint Sunusu</vt:lpstr>
      <vt:lpstr>PowerPoint Sunusu</vt:lpstr>
      <vt:lpstr>Yöneticiler ne yapar?</vt:lpstr>
      <vt:lpstr>PowerPoint Sunusu</vt:lpstr>
      <vt:lpstr>Yönetsel Kademeler ve Yönetici Becerileri</vt:lpstr>
      <vt:lpstr>Yönetsel Kademeler ve Yönetici Becerileri</vt:lpstr>
      <vt:lpstr>PowerPoint Sunusu</vt:lpstr>
      <vt:lpstr>Örgütsel Davranış Nedir?</vt:lpstr>
      <vt:lpstr>ÖD Alanının Temel Özellikleri</vt:lpstr>
      <vt:lpstr>Örgütsel Davranışı Bekleyen Zorluklar ve Fırsatlar</vt:lpstr>
      <vt:lpstr>ÖD Alanında Sıklıkla Çalışılan Değişkenler</vt:lpstr>
      <vt:lpstr>ÖD Alanında Sıklıkla Çalışılan Değişkenler</vt:lpstr>
      <vt:lpstr>ÖRGÜTLERDE ÇEŞİTLİLİK</vt:lpstr>
      <vt:lpstr>PowerPoint Sunusu</vt:lpstr>
      <vt:lpstr>PowerPoint Sunusu</vt:lpstr>
      <vt:lpstr>Yüzeysel / derin farklılıklar</vt:lpstr>
      <vt:lpstr>Ayrımcılık</vt:lpstr>
      <vt:lpstr>Ayrımcılık</vt:lpstr>
      <vt:lpstr>Biyografik özellikler</vt:lpstr>
      <vt:lpstr>yaş</vt:lpstr>
      <vt:lpstr>cinsiyet</vt:lpstr>
      <vt:lpstr>İstatistiklerle Kadın, Türkiye</vt:lpstr>
      <vt:lpstr>İstatistiklerle Kadın, Türkiye</vt:lpstr>
      <vt:lpstr>PowerPoint Sunusu</vt:lpstr>
      <vt:lpstr>İstatistiklerle Kadın, Türkiye</vt:lpstr>
      <vt:lpstr>İstatistiklerle Kadın, Türkiye</vt:lpstr>
      <vt:lpstr>Kamu Personelinin Cinsiyet Dağılımı</vt:lpstr>
      <vt:lpstr>Mülki İdare</vt:lpstr>
      <vt:lpstr>Bakanlıklar</vt:lpstr>
      <vt:lpstr>Adaleti erkekler yönetiyor!</vt:lpstr>
      <vt:lpstr>Yüksek Öğretim Kurumları</vt:lpstr>
      <vt:lpstr>Yüksek Öğretim Kurumları</vt:lpstr>
      <vt:lpstr>Özel Sektör</vt:lpstr>
      <vt:lpstr>Cam Tavan Kavramı</vt:lpstr>
      <vt:lpstr>ırk ve etnik köken</vt:lpstr>
      <vt:lpstr>engellilik </vt:lpstr>
      <vt:lpstr>kıdem</vt:lpstr>
      <vt:lpstr>din</vt:lpstr>
      <vt:lpstr>cinsel tercih ve cinsel kimlik</vt:lpstr>
      <vt:lpstr>Yetenek</vt:lpstr>
      <vt:lpstr>Düşünsel yetenekler</vt:lpstr>
      <vt:lpstr>Düşünsel yetenekler</vt:lpstr>
      <vt:lpstr>Düşünsel yetenekler</vt:lpstr>
      <vt:lpstr>Fiziksel yetenekler</vt:lpstr>
      <vt:lpstr>Fiziksel yetenekler</vt:lpstr>
      <vt:lpstr>Gruplarda çeşitlilik</vt:lpstr>
      <vt:lpstr>PowerPoint Sunusu</vt:lpstr>
      <vt:lpstr>Çeşitlilik yönetimi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ÖRGÜTSEL DAVRANIŞA GİRİŞ</dc:title>
  <dc:creator>Lale-Oral</dc:creator>
  <cp:lastModifiedBy>selin</cp:lastModifiedBy>
  <cp:revision>142</cp:revision>
  <dcterms:created xsi:type="dcterms:W3CDTF">2016-09-26T13:15:30Z</dcterms:created>
  <dcterms:modified xsi:type="dcterms:W3CDTF">2018-02-19T16:51:06Z</dcterms:modified>
</cp:coreProperties>
</file>