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4.10.2017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4.10.2017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4.10.2017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4.10.2017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4.10.2017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tr-TR" dirty="0" smtClean="0"/>
              <a:t>Uygulama Yazılımları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533400" y="3645024"/>
            <a:ext cx="7854696" cy="1336112"/>
          </a:xfrm>
        </p:spPr>
        <p:txBody>
          <a:bodyPr/>
          <a:lstStyle/>
          <a:p>
            <a:pPr algn="ctr"/>
            <a:r>
              <a:rPr lang="tr-TR" dirty="0" smtClean="0"/>
              <a:t>Hazırlayan: B. Türker PALAMUTÇUOĞLU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Ticari Yazılımlar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843808" y="2276872"/>
            <a:ext cx="5842992" cy="4047728"/>
          </a:xfrm>
        </p:spPr>
        <p:txBody>
          <a:bodyPr/>
          <a:lstStyle/>
          <a:p>
            <a:r>
              <a:rPr lang="tr-TR" dirty="0" smtClean="0"/>
              <a:t>Muhasebe</a:t>
            </a:r>
          </a:p>
          <a:p>
            <a:r>
              <a:rPr lang="tr-TR" dirty="0" smtClean="0"/>
              <a:t>Stok kontrol</a:t>
            </a:r>
          </a:p>
          <a:p>
            <a:r>
              <a:rPr lang="tr-TR" dirty="0" smtClean="0"/>
              <a:t>Belge yönetimi</a:t>
            </a:r>
          </a:p>
          <a:p>
            <a:r>
              <a:rPr lang="tr-TR" dirty="0" smtClean="0"/>
              <a:t>Üretim planlama</a:t>
            </a:r>
          </a:p>
          <a:p>
            <a:r>
              <a:rPr lang="tr-TR" dirty="0" smtClean="0"/>
              <a:t>Fizibilite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İletişim Yazılımları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339752" y="2204864"/>
            <a:ext cx="6347048" cy="4119736"/>
          </a:xfrm>
        </p:spPr>
        <p:txBody>
          <a:bodyPr/>
          <a:lstStyle/>
          <a:p>
            <a:r>
              <a:rPr lang="tr-TR" dirty="0" smtClean="0"/>
              <a:t>Web Tarayıcılar</a:t>
            </a:r>
          </a:p>
          <a:p>
            <a:r>
              <a:rPr lang="tr-TR" dirty="0" smtClean="0"/>
              <a:t>Chat Yazılımları</a:t>
            </a:r>
          </a:p>
          <a:p>
            <a:r>
              <a:rPr lang="tr-TR" dirty="0" smtClean="0"/>
              <a:t>Messenger Yazılımları</a:t>
            </a:r>
          </a:p>
          <a:p>
            <a:r>
              <a:rPr lang="tr-TR" dirty="0" smtClean="0"/>
              <a:t>E-posta Yazılımları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Oyunlar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059832" y="1935480"/>
            <a:ext cx="5626968" cy="4389120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/>
              <a:t>Online Oyunlar</a:t>
            </a:r>
          </a:p>
          <a:p>
            <a:pPr lvl="1"/>
            <a:r>
              <a:rPr lang="tr-TR" dirty="0" smtClean="0"/>
              <a:t>Strateji</a:t>
            </a:r>
          </a:p>
          <a:p>
            <a:pPr lvl="1"/>
            <a:r>
              <a:rPr lang="tr-TR" dirty="0" smtClean="0"/>
              <a:t>Simülasyon</a:t>
            </a:r>
          </a:p>
          <a:p>
            <a:pPr lvl="1"/>
            <a:r>
              <a:rPr lang="tr-TR" dirty="0" err="1" smtClean="0"/>
              <a:t>Action</a:t>
            </a:r>
            <a:endParaRPr lang="tr-TR" dirty="0" smtClean="0"/>
          </a:p>
          <a:p>
            <a:pPr lvl="1"/>
            <a:r>
              <a:rPr lang="tr-TR" dirty="0" smtClean="0"/>
              <a:t>RPG </a:t>
            </a:r>
            <a:r>
              <a:rPr lang="tr-TR" dirty="0" smtClean="0"/>
              <a:t>Oyunları</a:t>
            </a:r>
          </a:p>
          <a:p>
            <a:pPr lvl="1"/>
            <a:r>
              <a:rPr lang="tr-TR" dirty="0" smtClean="0"/>
              <a:t>Platform Oyunları</a:t>
            </a:r>
          </a:p>
          <a:p>
            <a:r>
              <a:rPr lang="tr-TR" dirty="0" smtClean="0"/>
              <a:t>Offline Oyunlar</a:t>
            </a:r>
          </a:p>
          <a:p>
            <a:pPr lvl="1"/>
            <a:r>
              <a:rPr lang="tr-TR" dirty="0" smtClean="0"/>
              <a:t>Strateji</a:t>
            </a:r>
          </a:p>
          <a:p>
            <a:pPr lvl="1"/>
            <a:r>
              <a:rPr lang="tr-TR" dirty="0" smtClean="0"/>
              <a:t>Simülasyon</a:t>
            </a:r>
          </a:p>
          <a:p>
            <a:pPr lvl="1"/>
            <a:r>
              <a:rPr lang="tr-TR" dirty="0" err="1" smtClean="0"/>
              <a:t>Action</a:t>
            </a:r>
            <a:endParaRPr lang="tr-TR" dirty="0" smtClean="0"/>
          </a:p>
          <a:p>
            <a:pPr lvl="1"/>
            <a:r>
              <a:rPr lang="tr-TR" smtClean="0"/>
              <a:t>RPG </a:t>
            </a:r>
            <a:r>
              <a:rPr lang="tr-TR" dirty="0" smtClean="0"/>
              <a:t>Oyunları</a:t>
            </a:r>
          </a:p>
          <a:p>
            <a:pPr lvl="1"/>
            <a:r>
              <a:rPr lang="tr-TR" dirty="0" smtClean="0"/>
              <a:t>Platform Oyunları</a:t>
            </a:r>
          </a:p>
          <a:p>
            <a:pPr lvl="1"/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 smtClean="0"/>
              <a:t>Multimedia</a:t>
            </a:r>
            <a:r>
              <a:rPr lang="tr-TR" dirty="0" smtClean="0"/>
              <a:t> Uygulamaları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547664" y="2420888"/>
            <a:ext cx="7139136" cy="3903712"/>
          </a:xfrm>
        </p:spPr>
        <p:txBody>
          <a:bodyPr/>
          <a:lstStyle/>
          <a:p>
            <a:r>
              <a:rPr lang="tr-TR" dirty="0" err="1" smtClean="0"/>
              <a:t>DivX</a:t>
            </a:r>
            <a:r>
              <a:rPr lang="tr-TR" dirty="0" smtClean="0"/>
              <a:t>, VCD Oynatıcıları</a:t>
            </a:r>
          </a:p>
          <a:p>
            <a:r>
              <a:rPr lang="tr-TR" dirty="0" smtClean="0"/>
              <a:t>Fotoğraf Düzenleme Yazılımları</a:t>
            </a:r>
          </a:p>
          <a:p>
            <a:r>
              <a:rPr lang="tr-TR" dirty="0" smtClean="0"/>
              <a:t>Video Düzenleme (Video </a:t>
            </a:r>
            <a:r>
              <a:rPr lang="tr-TR" dirty="0" err="1" smtClean="0"/>
              <a:t>Editing</a:t>
            </a:r>
            <a:r>
              <a:rPr lang="tr-TR" dirty="0" smtClean="0"/>
              <a:t>) Araçları</a:t>
            </a:r>
          </a:p>
          <a:p>
            <a:r>
              <a:rPr lang="tr-TR" dirty="0" smtClean="0"/>
              <a:t>Müzik Yazılımları</a:t>
            </a:r>
          </a:p>
          <a:p>
            <a:r>
              <a:rPr lang="tr-TR" dirty="0" smtClean="0"/>
              <a:t>Akış ve Görüntü Yakalama Yazılımları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Yardımcı Yazılımlar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Yedekleme Yazılımları</a:t>
            </a:r>
          </a:p>
          <a:p>
            <a:r>
              <a:rPr lang="tr-TR" dirty="0" smtClean="0"/>
              <a:t>Bakım – Onarım Yazılımları</a:t>
            </a:r>
          </a:p>
          <a:p>
            <a:r>
              <a:rPr lang="tr-TR" dirty="0" err="1" smtClean="0"/>
              <a:t>Antivirüs</a:t>
            </a:r>
            <a:r>
              <a:rPr lang="tr-TR" dirty="0" smtClean="0"/>
              <a:t> Yazılımları</a:t>
            </a:r>
          </a:p>
          <a:p>
            <a:r>
              <a:rPr lang="tr-TR" dirty="0" smtClean="0"/>
              <a:t>Veri Kurtarma Yazılımları</a:t>
            </a:r>
          </a:p>
          <a:p>
            <a:r>
              <a:rPr lang="tr-TR" dirty="0" smtClean="0"/>
              <a:t>Ateş Duvarı /Firewall (Hacker Önleme)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Programlama Yazılımları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267744" y="2348880"/>
            <a:ext cx="6419056" cy="3975720"/>
          </a:xfrm>
        </p:spPr>
        <p:txBody>
          <a:bodyPr/>
          <a:lstStyle/>
          <a:p>
            <a:r>
              <a:rPr lang="tr-TR" dirty="0" err="1" smtClean="0"/>
              <a:t>Visual</a:t>
            </a:r>
            <a:r>
              <a:rPr lang="tr-TR" dirty="0" smtClean="0"/>
              <a:t> </a:t>
            </a:r>
            <a:r>
              <a:rPr lang="tr-TR" dirty="0" err="1" smtClean="0"/>
              <a:t>Basic</a:t>
            </a:r>
            <a:endParaRPr lang="tr-TR" dirty="0" smtClean="0"/>
          </a:p>
          <a:p>
            <a:r>
              <a:rPr lang="tr-TR" dirty="0" err="1" smtClean="0"/>
              <a:t>Visual</a:t>
            </a:r>
            <a:r>
              <a:rPr lang="tr-TR" dirty="0" smtClean="0"/>
              <a:t> C</a:t>
            </a:r>
          </a:p>
          <a:p>
            <a:r>
              <a:rPr lang="tr-TR" dirty="0" err="1" smtClean="0"/>
              <a:t>Embarcadero</a:t>
            </a:r>
            <a:r>
              <a:rPr lang="tr-TR" dirty="0" smtClean="0"/>
              <a:t> </a:t>
            </a:r>
            <a:r>
              <a:rPr lang="tr-TR" dirty="0" err="1" smtClean="0"/>
              <a:t>Delphi</a:t>
            </a:r>
            <a:endParaRPr lang="tr-TR" dirty="0" smtClean="0"/>
          </a:p>
          <a:p>
            <a:r>
              <a:rPr lang="tr-TR" dirty="0" err="1" smtClean="0"/>
              <a:t>Embarcadero</a:t>
            </a:r>
            <a:r>
              <a:rPr lang="tr-TR" dirty="0" smtClean="0"/>
              <a:t> C</a:t>
            </a:r>
          </a:p>
          <a:p>
            <a:r>
              <a:rPr lang="tr-TR" dirty="0" smtClean="0"/>
              <a:t>Java ++</a:t>
            </a:r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Bilgisayar Virüsleri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835696" y="2348880"/>
            <a:ext cx="6851104" cy="3975720"/>
          </a:xfrm>
        </p:spPr>
        <p:txBody>
          <a:bodyPr/>
          <a:lstStyle/>
          <a:p>
            <a:r>
              <a:rPr lang="tr-TR" dirty="0" smtClean="0"/>
              <a:t>Truva Atı (</a:t>
            </a:r>
            <a:r>
              <a:rPr lang="tr-TR" dirty="0" err="1" smtClean="0"/>
              <a:t>Trojan</a:t>
            </a:r>
            <a:r>
              <a:rPr lang="tr-TR" dirty="0" smtClean="0"/>
              <a:t> </a:t>
            </a:r>
            <a:r>
              <a:rPr lang="tr-TR" dirty="0" err="1" smtClean="0"/>
              <a:t>Horse</a:t>
            </a:r>
            <a:r>
              <a:rPr lang="tr-TR" dirty="0" smtClean="0"/>
              <a:t>)</a:t>
            </a:r>
          </a:p>
          <a:p>
            <a:r>
              <a:rPr lang="tr-TR" dirty="0" smtClean="0"/>
              <a:t>Kurt (</a:t>
            </a:r>
            <a:r>
              <a:rPr lang="tr-TR" dirty="0" err="1" smtClean="0"/>
              <a:t>Worm</a:t>
            </a:r>
            <a:r>
              <a:rPr lang="tr-TR" dirty="0" smtClean="0"/>
              <a:t>)</a:t>
            </a:r>
          </a:p>
          <a:p>
            <a:r>
              <a:rPr lang="tr-TR" dirty="0" smtClean="0"/>
              <a:t>Tuş Kaydedici (</a:t>
            </a:r>
            <a:r>
              <a:rPr lang="tr-TR" dirty="0" err="1" smtClean="0"/>
              <a:t>Key</a:t>
            </a:r>
            <a:r>
              <a:rPr lang="tr-TR" dirty="0" smtClean="0"/>
              <a:t> </a:t>
            </a:r>
            <a:r>
              <a:rPr lang="tr-TR" dirty="0" err="1" smtClean="0"/>
              <a:t>Logger</a:t>
            </a:r>
            <a:r>
              <a:rPr lang="tr-TR" dirty="0" smtClean="0"/>
              <a:t>)</a:t>
            </a:r>
          </a:p>
          <a:p>
            <a:r>
              <a:rPr lang="tr-TR" dirty="0" smtClean="0"/>
              <a:t>Casus (</a:t>
            </a:r>
            <a:r>
              <a:rPr lang="tr-TR" dirty="0" err="1" smtClean="0"/>
              <a:t>Spy</a:t>
            </a:r>
            <a:r>
              <a:rPr lang="tr-TR" dirty="0" smtClean="0"/>
              <a:t>)</a:t>
            </a:r>
          </a:p>
          <a:p>
            <a:r>
              <a:rPr lang="tr-TR" dirty="0" smtClean="0"/>
              <a:t>Virüs (</a:t>
            </a:r>
            <a:r>
              <a:rPr lang="tr-TR" dirty="0" err="1" smtClean="0"/>
              <a:t>Virus</a:t>
            </a:r>
            <a:r>
              <a:rPr lang="tr-TR" dirty="0" smtClean="0"/>
              <a:t>)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Uygulama Yazılımları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Bilgisayar kullanıcılarının bazı belli başlı işlemleri yapabilmelerine olanak sağlayan yazılımlara uygulama yazılımları adı verilmektedir.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Uygulama Yazılımları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935480"/>
            <a:ext cx="4474840" cy="438912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Kelime işlemciler</a:t>
            </a:r>
          </a:p>
          <a:p>
            <a:r>
              <a:rPr lang="tr-TR" sz="2400" b="1" dirty="0" smtClean="0"/>
              <a:t>Hesap tabloları</a:t>
            </a:r>
          </a:p>
          <a:p>
            <a:r>
              <a:rPr lang="tr-TR" sz="2400" b="1" dirty="0" smtClean="0"/>
              <a:t>Sunu programları</a:t>
            </a:r>
          </a:p>
          <a:p>
            <a:r>
              <a:rPr lang="tr-TR" sz="2400" b="1" dirty="0" smtClean="0"/>
              <a:t>Veritabanı</a:t>
            </a:r>
          </a:p>
          <a:p>
            <a:r>
              <a:rPr lang="tr-TR" sz="2400" b="1" dirty="0" smtClean="0"/>
              <a:t>Grafik yazılımları</a:t>
            </a:r>
          </a:p>
          <a:p>
            <a:r>
              <a:rPr lang="tr-TR" sz="2400" b="1" dirty="0" smtClean="0"/>
              <a:t>3D Modelleme/Animasyon</a:t>
            </a:r>
          </a:p>
        </p:txBody>
      </p:sp>
      <p:sp>
        <p:nvSpPr>
          <p:cNvPr id="4" name="2 İçerik Yer Tutucusu"/>
          <p:cNvSpPr txBox="1">
            <a:spLocks/>
          </p:cNvSpPr>
          <p:nvPr/>
        </p:nvSpPr>
        <p:spPr>
          <a:xfrm>
            <a:off x="4669160" y="1916832"/>
            <a:ext cx="447484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lvl="0" indent="-274320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lang="tr-TR" sz="2400" b="1" dirty="0" smtClean="0"/>
              <a:t>İletişim yazılımları</a:t>
            </a:r>
          </a:p>
          <a:p>
            <a:pPr marL="274320" lvl="0" indent="-274320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lang="tr-TR" sz="2400" b="1" dirty="0" smtClean="0"/>
              <a:t>Oyunlar</a:t>
            </a:r>
          </a:p>
          <a:p>
            <a:pPr marL="274320" lvl="0" indent="-274320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lang="tr-TR" sz="2400" b="1" dirty="0" err="1" smtClean="0"/>
              <a:t>Multimedya</a:t>
            </a:r>
            <a:r>
              <a:rPr lang="tr-TR" sz="2400" b="1" dirty="0" smtClean="0"/>
              <a:t> uygulamaları</a:t>
            </a:r>
          </a:p>
          <a:p>
            <a:pPr marL="274320" lvl="0" indent="-274320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lang="tr-TR" sz="2400" b="1" dirty="0" smtClean="0"/>
              <a:t>Yardımcı yazılımlar</a:t>
            </a:r>
          </a:p>
          <a:p>
            <a:pPr marL="274320" lvl="0" indent="-274320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lang="tr-TR" sz="2400" b="1" dirty="0" smtClean="0"/>
              <a:t>Programlama yazılımları</a:t>
            </a:r>
          </a:p>
          <a:p>
            <a:pPr marL="274320" lvl="0" indent="-274320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lang="tr-TR" sz="2400" b="1" dirty="0" smtClean="0"/>
              <a:t>Özel uygulamalar </a:t>
            </a:r>
          </a:p>
          <a:p>
            <a:pPr marL="274320" lvl="0" indent="-274320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</a:pPr>
            <a:endParaRPr kumimoji="0" lang="tr-T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Kelime işlemciler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267744" y="2348880"/>
            <a:ext cx="6419056" cy="3975720"/>
          </a:xfrm>
        </p:spPr>
        <p:txBody>
          <a:bodyPr/>
          <a:lstStyle/>
          <a:p>
            <a:r>
              <a:rPr lang="tr-TR" dirty="0" smtClean="0"/>
              <a:t>Microsoft Word, </a:t>
            </a:r>
          </a:p>
          <a:p>
            <a:r>
              <a:rPr lang="tr-TR" dirty="0" err="1" smtClean="0"/>
              <a:t>WordPad</a:t>
            </a:r>
            <a:r>
              <a:rPr lang="tr-TR" dirty="0" smtClean="0"/>
              <a:t>, </a:t>
            </a:r>
          </a:p>
          <a:p>
            <a:r>
              <a:rPr lang="tr-TR" dirty="0" smtClean="0"/>
              <a:t>Not Defteri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5400" b="1" dirty="0" smtClean="0"/>
              <a:t>Hesap tabloları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267744" y="2492896"/>
            <a:ext cx="4968552" cy="3831704"/>
          </a:xfrm>
        </p:spPr>
        <p:txBody>
          <a:bodyPr/>
          <a:lstStyle/>
          <a:p>
            <a:r>
              <a:rPr lang="tr-TR" dirty="0" smtClean="0"/>
              <a:t>Microsoft Excel </a:t>
            </a:r>
          </a:p>
          <a:p>
            <a:r>
              <a:rPr lang="tr-TR" dirty="0" err="1" smtClean="0"/>
              <a:t>Easy</a:t>
            </a:r>
            <a:r>
              <a:rPr lang="tr-TR" dirty="0" smtClean="0"/>
              <a:t> </a:t>
            </a:r>
            <a:r>
              <a:rPr lang="tr-TR" dirty="0" err="1" smtClean="0"/>
              <a:t>Tables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5400" b="1" dirty="0" smtClean="0"/>
              <a:t>Sunu programları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123728" y="2276872"/>
            <a:ext cx="6563072" cy="4047728"/>
          </a:xfrm>
        </p:spPr>
        <p:txBody>
          <a:bodyPr/>
          <a:lstStyle/>
          <a:p>
            <a:r>
              <a:rPr lang="tr-TR" dirty="0" smtClean="0"/>
              <a:t>Powerpoint</a:t>
            </a:r>
          </a:p>
          <a:p>
            <a:r>
              <a:rPr lang="tr-TR" dirty="0" err="1" smtClean="0"/>
              <a:t>Prezi</a:t>
            </a:r>
            <a:endParaRPr lang="tr-TR" dirty="0" smtClean="0"/>
          </a:p>
          <a:p>
            <a:r>
              <a:rPr lang="tr-TR" dirty="0" err="1" smtClean="0"/>
              <a:t>Open</a:t>
            </a:r>
            <a:r>
              <a:rPr lang="tr-TR" dirty="0" smtClean="0"/>
              <a:t>-</a:t>
            </a:r>
            <a:r>
              <a:rPr lang="tr-TR" dirty="0" err="1" smtClean="0"/>
              <a:t>Sankore</a:t>
            </a: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5400" b="1" dirty="0" smtClean="0"/>
              <a:t>Veritabanı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987824" y="2348880"/>
            <a:ext cx="5698976" cy="3975720"/>
          </a:xfrm>
        </p:spPr>
        <p:txBody>
          <a:bodyPr/>
          <a:lstStyle/>
          <a:p>
            <a:r>
              <a:rPr lang="tr-TR" dirty="0" smtClean="0"/>
              <a:t>Microsoft Access</a:t>
            </a:r>
          </a:p>
          <a:p>
            <a:r>
              <a:rPr lang="tr-TR" dirty="0" smtClean="0"/>
              <a:t>Microsoft SQL Server</a:t>
            </a:r>
          </a:p>
          <a:p>
            <a:r>
              <a:rPr lang="tr-TR" dirty="0" err="1" smtClean="0"/>
              <a:t>MySQL</a:t>
            </a:r>
            <a:endParaRPr lang="tr-TR" dirty="0" smtClean="0"/>
          </a:p>
          <a:p>
            <a:r>
              <a:rPr lang="tr-TR" dirty="0" err="1" smtClean="0"/>
              <a:t>Informix</a:t>
            </a:r>
            <a:endParaRPr lang="tr-TR" dirty="0" smtClean="0"/>
          </a:p>
          <a:p>
            <a:r>
              <a:rPr lang="tr-TR" dirty="0" err="1" smtClean="0"/>
              <a:t>Interbase</a:t>
            </a:r>
            <a:endParaRPr lang="tr-TR" dirty="0" smtClean="0"/>
          </a:p>
          <a:p>
            <a:r>
              <a:rPr lang="tr-TR" dirty="0" err="1" smtClean="0"/>
              <a:t>Oracle</a:t>
            </a:r>
            <a:endParaRPr lang="tr-TR" dirty="0" smtClean="0"/>
          </a:p>
          <a:p>
            <a:r>
              <a:rPr lang="tr-TR" dirty="0" err="1" smtClean="0"/>
              <a:t>Sysbase</a:t>
            </a:r>
            <a:endParaRPr lang="tr-TR" dirty="0" smtClean="0"/>
          </a:p>
          <a:p>
            <a:r>
              <a:rPr lang="tr-TR" dirty="0" err="1" smtClean="0"/>
              <a:t>Firebird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5400" b="1" dirty="0" smtClean="0"/>
              <a:t>Grafik yazılımları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347864" y="2132856"/>
            <a:ext cx="5338936" cy="4191744"/>
          </a:xfrm>
        </p:spPr>
        <p:txBody>
          <a:bodyPr/>
          <a:lstStyle/>
          <a:p>
            <a:r>
              <a:rPr lang="tr-TR" dirty="0" err="1" smtClean="0"/>
              <a:t>Paint</a:t>
            </a:r>
            <a:endParaRPr lang="tr-TR" dirty="0" smtClean="0"/>
          </a:p>
          <a:p>
            <a:r>
              <a:rPr lang="tr-TR" dirty="0" err="1" smtClean="0"/>
              <a:t>Corel</a:t>
            </a:r>
            <a:r>
              <a:rPr lang="tr-TR" dirty="0" smtClean="0"/>
              <a:t> </a:t>
            </a:r>
            <a:r>
              <a:rPr lang="tr-TR" dirty="0" err="1" smtClean="0"/>
              <a:t>Draw</a:t>
            </a:r>
            <a:endParaRPr lang="tr-TR" dirty="0" smtClean="0"/>
          </a:p>
          <a:p>
            <a:r>
              <a:rPr lang="tr-TR" dirty="0" err="1" smtClean="0"/>
              <a:t>Adobe</a:t>
            </a:r>
            <a:r>
              <a:rPr lang="tr-TR" dirty="0" smtClean="0"/>
              <a:t> </a:t>
            </a:r>
            <a:r>
              <a:rPr lang="tr-TR" dirty="0" err="1" smtClean="0"/>
              <a:t>Photoshop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3D Modelleme/Animasyon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059832" y="2276872"/>
            <a:ext cx="5626968" cy="4047728"/>
          </a:xfrm>
        </p:spPr>
        <p:txBody>
          <a:bodyPr/>
          <a:lstStyle/>
          <a:p>
            <a:r>
              <a:rPr lang="tr-TR" dirty="0" err="1" smtClean="0"/>
              <a:t>ProgeCAD</a:t>
            </a:r>
            <a:endParaRPr lang="tr-TR" dirty="0" smtClean="0"/>
          </a:p>
          <a:p>
            <a:r>
              <a:rPr lang="tr-TR" dirty="0" err="1" smtClean="0"/>
              <a:t>AutoCAD</a:t>
            </a:r>
            <a:endParaRPr lang="tr-TR" dirty="0" smtClean="0"/>
          </a:p>
          <a:p>
            <a:r>
              <a:rPr lang="tr-TR" dirty="0" smtClean="0"/>
              <a:t>3Ds </a:t>
            </a:r>
            <a:r>
              <a:rPr lang="tr-TR" dirty="0" err="1" smtClean="0"/>
              <a:t>Max</a:t>
            </a:r>
            <a:r>
              <a:rPr lang="tr-TR" dirty="0" smtClean="0"/>
              <a:t> </a:t>
            </a:r>
          </a:p>
          <a:p>
            <a:r>
              <a:rPr lang="tr-TR" dirty="0" smtClean="0"/>
              <a:t>Maya </a:t>
            </a:r>
          </a:p>
          <a:p>
            <a:r>
              <a:rPr lang="tr-TR" dirty="0" err="1" smtClean="0"/>
              <a:t>ZBrush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After</a:t>
            </a:r>
            <a:r>
              <a:rPr lang="tr-TR" dirty="0" smtClean="0"/>
              <a:t> </a:t>
            </a:r>
            <a:r>
              <a:rPr lang="tr-TR" dirty="0" err="1" smtClean="0"/>
              <a:t>Effects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64</TotalTime>
  <Words>215</Words>
  <Application>Microsoft Office PowerPoint</Application>
  <PresentationFormat>Ekran Gösterisi (4:3)</PresentationFormat>
  <Paragraphs>96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17" baseType="lpstr">
      <vt:lpstr>Akış</vt:lpstr>
      <vt:lpstr>Uygulama Yazılımları</vt:lpstr>
      <vt:lpstr>Uygulama Yazılımları</vt:lpstr>
      <vt:lpstr>Uygulama Yazılımları</vt:lpstr>
      <vt:lpstr>Kelime işlemciler</vt:lpstr>
      <vt:lpstr>Hesap tabloları</vt:lpstr>
      <vt:lpstr>Sunu programları</vt:lpstr>
      <vt:lpstr>Veritabanı</vt:lpstr>
      <vt:lpstr>Grafik yazılımları</vt:lpstr>
      <vt:lpstr>3D Modelleme/Animasyon</vt:lpstr>
      <vt:lpstr>Ticari Yazılımlar</vt:lpstr>
      <vt:lpstr>İletişim Yazılımları</vt:lpstr>
      <vt:lpstr>Oyunlar</vt:lpstr>
      <vt:lpstr>Multimedia Uygulamaları</vt:lpstr>
      <vt:lpstr>Yardımcı Yazılımlar</vt:lpstr>
      <vt:lpstr>Programlama Yazılımları</vt:lpstr>
      <vt:lpstr>Bilgisayar Virüsleri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Uygulama Yazılımları</dc:title>
  <dc:creator>x</dc:creator>
  <cp:lastModifiedBy>Lenovo</cp:lastModifiedBy>
  <cp:revision>35</cp:revision>
  <dcterms:created xsi:type="dcterms:W3CDTF">2016-10-12T11:22:41Z</dcterms:created>
  <dcterms:modified xsi:type="dcterms:W3CDTF">2017-10-04T09:53:24Z</dcterms:modified>
</cp:coreProperties>
</file>