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15.05.2011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Mağaza Atmosferi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Autofit/>
          </a:bodyPr>
          <a:lstStyle/>
          <a:p>
            <a:r>
              <a:rPr lang="tr-TR" sz="3600" dirty="0" smtClean="0"/>
              <a:t>Müşterinin Mağaza Hakkında İlk Yargılarının Oluşmasını Sağlayan Faktörler 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Mağazanın dış görünüşü</a:t>
            </a:r>
          </a:p>
          <a:p>
            <a:r>
              <a:rPr lang="tr-TR" dirty="0" smtClean="0"/>
              <a:t>Genel temizlik, içerideki havanın temizliği</a:t>
            </a:r>
          </a:p>
          <a:p>
            <a:r>
              <a:rPr lang="tr-TR" dirty="0" smtClean="0"/>
              <a:t>Mağaza girişi (kapılar ve vitrinler)</a:t>
            </a:r>
          </a:p>
          <a:p>
            <a:r>
              <a:rPr lang="tr-TR" dirty="0" smtClean="0"/>
              <a:t>İçerde çalan müzik</a:t>
            </a:r>
          </a:p>
          <a:p>
            <a:r>
              <a:rPr lang="tr-TR" dirty="0" smtClean="0"/>
              <a:t>Vitrindeki dekor anlayışı ve sergileme yöntemi</a:t>
            </a:r>
          </a:p>
          <a:p>
            <a:r>
              <a:rPr lang="tr-TR" dirty="0" smtClean="0"/>
              <a:t>Mağaza içi sergileme</a:t>
            </a:r>
          </a:p>
          <a:p>
            <a:r>
              <a:rPr lang="tr-TR" dirty="0" smtClean="0"/>
              <a:t>Demirbaşların teşhiri</a:t>
            </a:r>
          </a:p>
          <a:p>
            <a:r>
              <a:rPr lang="tr-TR" dirty="0" smtClean="0"/>
              <a:t>Mağaza içi yön gösteren işaretler</a:t>
            </a:r>
          </a:p>
          <a:p>
            <a:r>
              <a:rPr lang="tr-TR" dirty="0" smtClean="0"/>
              <a:t>Işıklandırma</a:t>
            </a:r>
          </a:p>
          <a:p>
            <a:r>
              <a:rPr lang="tr-TR" dirty="0" smtClean="0"/>
              <a:t>Dekorasyon renkleri</a:t>
            </a:r>
          </a:p>
          <a:p>
            <a:r>
              <a:rPr lang="tr-TR" dirty="0" smtClean="0"/>
              <a:t>Personelin dış görünüşü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Mağaza Atmosferini Etkileyen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Mağaza Dışı Düzenlemeler</a:t>
            </a:r>
          </a:p>
          <a:p>
            <a:r>
              <a:rPr lang="tr-TR" dirty="0" smtClean="0"/>
              <a:t>Mağaza İçi Düzenlemeler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Mağaza Dışı Düzenlemeler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Dış cephe </a:t>
            </a:r>
          </a:p>
          <a:p>
            <a:r>
              <a:rPr lang="tr-TR" dirty="0" smtClean="0"/>
              <a:t>Giriş ve çıkışlar</a:t>
            </a:r>
          </a:p>
          <a:p>
            <a:r>
              <a:rPr lang="tr-TR" dirty="0" smtClean="0"/>
              <a:t>Vitrinler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Cephe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588" indent="381000" algn="just">
              <a:buNone/>
            </a:pPr>
            <a:r>
              <a:rPr lang="tr-TR" dirty="0" smtClean="0"/>
              <a:t>Süpermarketlerin dış cephesinde çok abartılı malzemeler kullanma yerine, sade, temizlik ve bakım açısından uygun malzemeler kullanılmalıdır. </a:t>
            </a:r>
          </a:p>
          <a:p>
            <a:pPr marL="1588" indent="381000" algn="just">
              <a:buNone/>
            </a:pPr>
            <a:r>
              <a:rPr lang="tr-TR" dirty="0" smtClean="0"/>
              <a:t>Dış cephe tasarımında dikkat edilmesi gereken önemli hususlardan biri de süpermarketin isminin ve logosunun yaya ve arabalı tüketiciler tarafından görünebilecek ölçülerde hazırlanmasıdır. </a:t>
            </a:r>
          </a:p>
          <a:p>
            <a:pPr marL="1588" indent="381000" algn="just">
              <a:buNone/>
            </a:pPr>
            <a:r>
              <a:rPr lang="tr-TR" dirty="0" smtClean="0"/>
              <a:t>Aynı zamanda, tutundurma fonksiyonunu üstlenen bu tabelaların dikey değil, yatay hazırlanmasına dikkat edilmelidir.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 ve Çıkışlar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25144"/>
          </a:xfrm>
        </p:spPr>
        <p:txBody>
          <a:bodyPr>
            <a:normAutofit fontScale="77500" lnSpcReduction="20000"/>
          </a:bodyPr>
          <a:lstStyle/>
          <a:p>
            <a:pPr marL="1588" indent="381000" algn="just">
              <a:buNone/>
            </a:pPr>
            <a:r>
              <a:rPr lang="tr-TR" dirty="0" smtClean="0"/>
              <a:t>Mağaza girişlerinin dikkatli bir şekilde planlanması gerekir. Bu konuda üç önemli kararın alınması gerekir.</a:t>
            </a:r>
          </a:p>
          <a:p>
            <a:pPr marL="1588" indent="381000" algn="just"/>
            <a:r>
              <a:rPr lang="tr-TR" b="1" i="1" dirty="0" smtClean="0"/>
              <a:t>Giriş ve Çıkışların sayısının belirlenmesi: </a:t>
            </a:r>
            <a:r>
              <a:rPr lang="tr-TR" dirty="0" smtClean="0"/>
              <a:t>Cephe sayısı, satış alanının büyüklüğü, müşteri sayısı ve güvenlik konuları göz önünde tutularak karar verilmelidir.</a:t>
            </a:r>
          </a:p>
          <a:p>
            <a:pPr marL="1588" indent="381000" algn="just"/>
            <a:r>
              <a:rPr lang="tr-TR" b="1" i="1" dirty="0" smtClean="0"/>
              <a:t>Giriş ve çıkış kapılarının cinsinin belirlenmesi: </a:t>
            </a:r>
            <a:r>
              <a:rPr lang="tr-TR" dirty="0" smtClean="0"/>
              <a:t>Giriş ve çıkışlarda kullanılacak kapıların cinsi (</a:t>
            </a:r>
            <a:r>
              <a:rPr lang="tr-TR" dirty="0" smtClean="0"/>
              <a:t>döner kapı</a:t>
            </a:r>
            <a:r>
              <a:rPr lang="tr-TR" dirty="0" smtClean="0"/>
              <a:t>, elektronik kapı, itme ve çekme kapı, hava kontrollü kapı vb.) hakkında estetik, kullanışlılık ve kolaylık açısından değerlendirilmesi gerekir</a:t>
            </a:r>
            <a:endParaRPr lang="tr-TR" i="1" dirty="0" smtClean="0"/>
          </a:p>
          <a:p>
            <a:pPr marL="1588" indent="381000" algn="just"/>
            <a:r>
              <a:rPr lang="tr-TR" b="1" i="1" dirty="0" smtClean="0"/>
              <a:t>Giriş ve çıkış kapılarının alışveriş alanına kadar olan yürüyüş mesafesinin uzunluğu ve genişliği: </a:t>
            </a:r>
            <a:r>
              <a:rPr lang="tr-TR" dirty="0" smtClean="0"/>
              <a:t>Giriş ve çıkış kapıları ile alışveriş alanı arasındaki mesafe kısa olmalıdır. Ancak bu alan çok sayıda kişinin hareketine imkan sağlayacak kadar da geniş olmalıdır. </a:t>
            </a:r>
            <a:endParaRPr lang="tr-TR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Vitrinler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588" indent="381000" algn="just">
              <a:buNone/>
            </a:pPr>
            <a:r>
              <a:rPr lang="tr-TR" dirty="0" smtClean="0"/>
              <a:t>Özellikle yaya trafiğinin yoğun olduğu yerlerde bulunan mağazalar için vitrin çok önemli bir tutundurma aracıdır. </a:t>
            </a:r>
          </a:p>
          <a:p>
            <a:pPr marL="1588" indent="381000" algn="just">
              <a:buNone/>
            </a:pPr>
            <a:r>
              <a:rPr lang="tr-TR" dirty="0" smtClean="0"/>
              <a:t>Bu nedenle, vitrinlerde en iyi özelliklere sahip ürünler görsel açıdan en uygun şekilde sunulmalıdır. Tüketicileri mağazaya girme konusunda ikna edici bir özelliği vardır. </a:t>
            </a:r>
          </a:p>
          <a:p>
            <a:pPr marL="1588" indent="381000" algn="just">
              <a:buNone/>
            </a:pPr>
            <a:r>
              <a:rPr lang="tr-TR" dirty="0" smtClean="0"/>
              <a:t>Bazen tüketiciler vitrinde gördükleri bir ürünü beğendikleri için mağazaya girerler ve o ürün dışında ürünler de satın alırlar.</a:t>
            </a:r>
          </a:p>
          <a:p>
            <a:pPr marL="1588" indent="381000" algn="just">
              <a:buNone/>
            </a:pPr>
            <a:r>
              <a:rPr lang="tr-TR" dirty="0" smtClean="0"/>
              <a:t>Marketler için iç ortamı gösteren cam vitrinler yaygın olarak kullanılmaktadır.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Mağaza İçi Düzenlemeler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Zemin</a:t>
            </a:r>
          </a:p>
          <a:p>
            <a:r>
              <a:rPr lang="tr-TR" dirty="0" smtClean="0"/>
              <a:t>Tavan</a:t>
            </a:r>
          </a:p>
          <a:p>
            <a:r>
              <a:rPr lang="tr-TR" dirty="0" smtClean="0"/>
              <a:t>Renkler</a:t>
            </a:r>
          </a:p>
          <a:p>
            <a:r>
              <a:rPr lang="tr-TR" dirty="0" smtClean="0"/>
              <a:t>Işıklandırma</a:t>
            </a:r>
          </a:p>
          <a:p>
            <a:r>
              <a:rPr lang="tr-TR" dirty="0" smtClean="0"/>
              <a:t>Havalandırma</a:t>
            </a:r>
          </a:p>
          <a:p>
            <a:r>
              <a:rPr lang="tr-TR" dirty="0" smtClean="0"/>
              <a:t>Kokular</a:t>
            </a:r>
          </a:p>
          <a:p>
            <a:r>
              <a:rPr lang="tr-TR" dirty="0" smtClean="0"/>
              <a:t>Mağaza içi temizlik</a:t>
            </a:r>
          </a:p>
          <a:p>
            <a:r>
              <a:rPr lang="tr-TR" dirty="0" smtClean="0"/>
              <a:t>Demirbaş ve malzemeler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Zemin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 algn="just">
              <a:buNone/>
            </a:pPr>
            <a:r>
              <a:rPr lang="tr-TR" dirty="0" smtClean="0"/>
              <a:t>Mağazalar; çimento, ahşap, muşamba,  halı vb. döşeme malzemelerinden yararlanabilirler.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356</Words>
  <Application>Microsoft Office PowerPoint</Application>
  <PresentationFormat>Ekran Gösterisi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Mağaza Atmosferi</vt:lpstr>
      <vt:lpstr>Müşterinin Mağaza Hakkında İlk Yargılarının Oluşmasını Sağlayan Faktörler </vt:lpstr>
      <vt:lpstr>Mağaza Atmosferini Etkileyen Faktörler</vt:lpstr>
      <vt:lpstr>Mağaza Dışı Düzenlemeler</vt:lpstr>
      <vt:lpstr>Dış Cephe</vt:lpstr>
      <vt:lpstr>Giriş ve Çıkışlar</vt:lpstr>
      <vt:lpstr>Vitrinler</vt:lpstr>
      <vt:lpstr>Mağaza İçi Düzenlemeler</vt:lpstr>
      <vt:lpstr>Zemin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Mağaza Atmosferi</dc:title>
  <dc:creator>casper</dc:creator>
  <cp:lastModifiedBy>casper</cp:lastModifiedBy>
  <cp:revision>38</cp:revision>
  <dcterms:created xsi:type="dcterms:W3CDTF">2011-05-15T15:25:39Z</dcterms:created>
  <dcterms:modified xsi:type="dcterms:W3CDTF">2011-05-15T17:28:44Z</dcterms:modified>
</cp:coreProperties>
</file>